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6" r:id="rId3"/>
    <p:sldId id="267" r:id="rId4"/>
    <p:sldId id="257" r:id="rId5"/>
    <p:sldId id="258" r:id="rId6"/>
    <p:sldId id="263" r:id="rId7"/>
    <p:sldId id="259" r:id="rId8"/>
    <p:sldId id="266" r:id="rId9"/>
    <p:sldId id="260" r:id="rId10"/>
    <p:sldId id="264" r:id="rId11"/>
    <p:sldId id="265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ADC8084-F966-4FAC-AE72-959BFF7A1062}">
          <p14:sldIdLst>
            <p14:sldId id="256"/>
          </p14:sldIdLst>
        </p14:section>
        <p14:section name="Úvod do PP" id="{676275D9-806D-40A7-B83F-CA6050857026}">
          <p14:sldIdLst>
            <p14:sldId id="267"/>
            <p14:sldId id="257"/>
            <p14:sldId id="258"/>
            <p14:sldId id="263"/>
            <p14:sldId id="259"/>
          </p14:sldIdLst>
        </p14:section>
        <p14:section name="Prezentování v PP" id="{E37925F6-14FA-44CD-AED5-E2538FFC6FB1}">
          <p14:sldIdLst>
            <p14:sldId id="266"/>
            <p14:sldId id="260"/>
            <p14:sldId id="264"/>
          </p14:sldIdLst>
        </p14:section>
        <p14:section name="Tvorba snímků v PP" id="{66B89A26-0422-4DCE-BC21-FA531883636E}">
          <p14:sldIdLst>
            <p14:sldId id="265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F3BD6-C969-4E7C-A24A-0B816F5B4865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2B3CA-DBDE-43A8-A542-0E711A69EA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030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98B6C7-C8E4-472B-B1A1-893817B1CE88}" type="datetime1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094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D0691-FB63-4F18-B7D4-D220B8DAC8FF}" type="datetime1">
              <a:rPr lang="cs-CZ" smtClean="0"/>
              <a:t>09.10.2017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38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7273-7E2A-4A62-B055-7541915F5B4E}" type="datetime1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311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76677E6-CF37-4D8B-8220-4B0B721235C8}" type="datetime1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457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D1B-4012-4C25-9D17-7F2A67BAFC00}" type="datetime1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408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27B0-EA5F-4F9B-8C39-19ABAE97ED2E}" type="datetime1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351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1DB3-D7AF-40E4-BEB2-FEAD24FD17C2}" type="datetime1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466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82A2-A475-4363-8EA6-0B3158003F0E}" type="datetime1">
              <a:rPr lang="cs-CZ" smtClean="0"/>
              <a:t>09.10.2017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311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1846-C9E2-45EA-81EC-12A2BD67CF63}" type="datetime1">
              <a:rPr lang="cs-CZ" smtClean="0"/>
              <a:t>09.10.2017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741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2C5F-9FC4-47E1-AD53-DA322C596A33}" type="datetime1">
              <a:rPr lang="cs-CZ" smtClean="0"/>
              <a:t>09.10.2017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28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2F7A8-D76C-4AB8-9F12-199D1F322EA1}" type="datetime1">
              <a:rPr lang="cs-CZ" smtClean="0"/>
              <a:t>09.10.2017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06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2B75D-F432-451D-BF61-C71C640809D9}" type="datetime1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051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61C87-393F-4DFA-AF2E-D46380C6D6D7}" type="datetime1">
              <a:rPr lang="cs-CZ" smtClean="0"/>
              <a:t>09.10.2017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999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B47DE-F484-4DCF-B30D-735661FDAC9A}" type="datetime1">
              <a:rPr lang="cs-CZ" smtClean="0"/>
              <a:t>09.10.2017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017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9AC3-35C8-498B-ACBA-47585A581B93}" type="datetime1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46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2D2D-4749-47AA-9DA0-77CCF21762CB}" type="datetime1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5558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65ABD-077E-4098-8FC6-C3A5B4400BF0}" type="datetime1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155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4294-A5AB-4B38-BC87-95EB12DAFE64}" type="datetime1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2618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B97E-51B9-4F3C-A02E-64201916274F}" type="datetime1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8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6F7D4-BB53-4736-AA22-109A6CE29BAC}" type="datetime1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463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650E-42CB-42A3-9BC3-9D26A4153213}" type="datetime1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31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04110C7-A567-496A-8259-C0DAF5FE5935}" type="datetime1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0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A22A-2EF9-4D35-B09E-A73CD41E0D6A}" type="datetime1">
              <a:rPr lang="cs-CZ" smtClean="0"/>
              <a:t>09.10.2017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7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á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56EAE5BA-94D3-476B-8887-1D162B7EFAB5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E09879-E16A-4CDF-B82B-79F31440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41190"/>
            <a:ext cx="11029616" cy="1189554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A99FEAC-1425-445A-9349-F9E97FE4B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7F42D-7E93-4C39-86D3-49F64A589151}" type="datetime1">
              <a:rPr lang="cs-CZ" smtClean="0"/>
              <a:t>09.10.2017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5ED400-E4BF-417B-A565-9E4553FBF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A341910-FDC6-4A4F-98AD-5ADBA4690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D84BA2C5-2C34-43D9-8827-B62CCD7F23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1025" y="2019300"/>
            <a:ext cx="11029950" cy="3822700"/>
          </a:xfrm>
        </p:spPr>
        <p:txBody>
          <a:bodyPr>
            <a:normAutofit/>
          </a:bodyPr>
          <a:lstStyle>
            <a:lvl1pPr marL="0" indent="0" algn="ctr">
              <a:buNone/>
              <a:defRPr sz="4400" b="1" i="1"/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626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5B6CC-2AA3-425E-8C51-A4CFEA04D131}" type="datetime1">
              <a:rPr lang="cs-CZ" smtClean="0"/>
              <a:t>09.10.2017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11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44F69-671B-4348-A872-427F6A0F4E45}" type="datetime1">
              <a:rPr lang="cs-CZ" smtClean="0"/>
              <a:t>09.10.2017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94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A49D1-0DF7-4BC9-A689-44531CD91A7D}" type="datetime1">
              <a:rPr lang="cs-CZ" smtClean="0"/>
              <a:t>09.10.2017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95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2080FFB-5FE4-4562-9048-3039B746516D}" type="datetime1">
              <a:rPr lang="cs-CZ" smtClean="0"/>
              <a:t>09.10.2017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26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607F42D-7E93-4C39-86D3-49F64A589151}" type="datetime1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3296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89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20DF6-6199-4144-A616-32FA692EE71A}" type="datetime1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6E913E-F942-4226-8065-4B99F8233C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79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B10B95-7E1C-4BF7-9439-6FD818554C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Office 365 &amp; Office 2016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094E7E-69B3-4ECF-8FB8-9EE1C4EE9F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Jak na PowerPoint</a:t>
            </a:r>
          </a:p>
        </p:txBody>
      </p:sp>
    </p:spTree>
    <p:extLst>
      <p:ext uri="{BB962C8B-B14F-4D97-AF65-F5344CB8AC3E}">
        <p14:creationId xmlns:p14="http://schemas.microsoft.com/office/powerpoint/2010/main" val="1266551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C6D0B3-50D0-46B9-9273-43FED215D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tvorbu prezentace potřebujete jen PowerPoint a chuť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44A8075-2F79-40D2-8FF1-32AFB2BE9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D878A9-F0E2-46DF-A7E6-2B68E855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994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7F7BA3-06F5-489F-88AE-287EB7491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Do tvorby prezentace se musí s chutí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9A5776-3FF2-499B-8806-DC7382B64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971A5D-8B19-40CA-848F-2843477A033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/>
              <a:t>S chutí do toho a půl je hotovo!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9697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729D65-1867-41EF-A3AE-84C065886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do powerpointu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9AFFE06-943D-40D7-B250-343DC043F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6996DBF-F908-4C5C-84B0-652B386C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781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A30DB0-3E5A-4AE4-A104-A204F5D2C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PowerPoint?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526D0A-F3F3-4576-A4F4-F8E53BFA7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dílny společnosti Microsoft</a:t>
            </a:r>
          </a:p>
          <a:p>
            <a:r>
              <a:rPr lang="cs-CZ" dirty="0"/>
              <a:t>je součástí balíčku Office</a:t>
            </a:r>
          </a:p>
          <a:p>
            <a:r>
              <a:rPr lang="cs-CZ" dirty="0"/>
              <a:t>pro tvorbu profesionálních prezentací</a:t>
            </a:r>
          </a:p>
          <a:p>
            <a:r>
              <a:rPr lang="cs-CZ" dirty="0"/>
              <a:t>pro prezentaci / </a:t>
            </a:r>
            <a:r>
              <a:rPr lang="cs-CZ" dirty="0" err="1"/>
              <a:t>presentation</a:t>
            </a:r>
            <a:r>
              <a:rPr lang="cs-CZ" dirty="0"/>
              <a:t> vytvořených snímků</a:t>
            </a:r>
          </a:p>
          <a:p>
            <a:r>
              <a:rPr lang="cs-CZ" dirty="0"/>
              <a:t>pro předávání informací zajímavou formou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D35EF1-5B30-44CC-8730-B0AD160D2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5441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7F130B-4EC4-41A7-BDDD-76854F33F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Výhody PowerPointu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99624D9-EDDC-4CC0-8D03-2CD02B1C03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Hlavní výhody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15B03E3-1F29-479E-A01F-FBEAA9CCF5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Intuitivní</a:t>
            </a:r>
          </a:p>
          <a:p>
            <a:r>
              <a:rPr lang="cs-CZ" dirty="0"/>
              <a:t>Barevný</a:t>
            </a:r>
          </a:p>
          <a:p>
            <a:r>
              <a:rPr lang="cs-CZ" dirty="0"/>
              <a:t>Neustále aktuální</a:t>
            </a:r>
          </a:p>
          <a:p>
            <a:r>
              <a:rPr lang="cs-CZ" dirty="0"/>
              <a:t>Obsahuje mnoho funkcí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38D240B-3774-46F2-9D14-132747019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Co má navíc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AE6E592-33EE-4FD9-BAA3-D7AA0206EA0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Propojení s Office 365</a:t>
            </a:r>
          </a:p>
          <a:p>
            <a:r>
              <a:rPr lang="cs-CZ" dirty="0"/>
              <a:t>Hezký design </a:t>
            </a:r>
          </a:p>
          <a:p>
            <a:r>
              <a:rPr lang="cs-CZ" dirty="0"/>
              <a:t>Automatické ukládání</a:t>
            </a:r>
          </a:p>
          <a:p>
            <a:r>
              <a:rPr lang="cs-CZ" dirty="0"/>
              <a:t>Neustále nové funkce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723A83-4ECD-4356-B7D8-7D4FAC88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393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36" name="Rectangle 13">
            <a:extLst>
              <a:ext uri="{FF2B5EF4-FFF2-40B4-BE49-F238E27FC236}">
                <a16:creationId xmlns:a16="http://schemas.microsoft.com/office/drawing/2014/main" id="{2928117C-9446-4E7F-AE62-95E0F6DB5B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84D30AFB-4D71-48B0-AA00-28EE92363A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96A0B76F-8010-4C62-B4B6-C5FC438C05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19">
            <a:extLst>
              <a:ext uri="{FF2B5EF4-FFF2-40B4-BE49-F238E27FC236}">
                <a16:creationId xmlns:a16="http://schemas.microsoft.com/office/drawing/2014/main" id="{B36BEBD5-A373-4C8C-8C06-CD8007E22F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0" name="Rectangle 21">
            <a:extLst>
              <a:ext uri="{FF2B5EF4-FFF2-40B4-BE49-F238E27FC236}">
                <a16:creationId xmlns:a16="http://schemas.microsoft.com/office/drawing/2014/main" id="{B719D01B-E306-486F-A44A-E1BEE6B8C63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23">
            <a:extLst>
              <a:ext uri="{FF2B5EF4-FFF2-40B4-BE49-F238E27FC236}">
                <a16:creationId xmlns:a16="http://schemas.microsoft.com/office/drawing/2014/main" id="{E3ECE2A1-BE02-45E8-80D2-40668675E1B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B00F21-D7A1-4DBD-B786-86D98FF3336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5971E3D-EBA2-4F5A-BA90-F41CC7B4809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1CED36D-BAED-48CA-A871-F98A3305463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E5C8B787-74F7-4F51-91C4-D43F5BA6D3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r="6869" b="-2"/>
          <a:stretch/>
        </p:blipFill>
        <p:spPr>
          <a:xfrm>
            <a:off x="448732" y="600075"/>
            <a:ext cx="3683001" cy="577532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FBC29D2-CC14-42D0-BBF7-46A22A592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V čem mi může powerpoint pomoct?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06449EA-0E82-4BAD-9286-4675F5969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2726" y="1896533"/>
            <a:ext cx="7225074" cy="39622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Mé</a:t>
            </a:r>
            <a:r>
              <a:rPr lang="en-US" dirty="0"/>
              <a:t> </a:t>
            </a:r>
            <a:r>
              <a:rPr lang="en-US" dirty="0" err="1"/>
              <a:t>prezentace</a:t>
            </a:r>
            <a:r>
              <a:rPr lang="en-US" dirty="0"/>
              <a:t> </a:t>
            </a:r>
            <a:r>
              <a:rPr lang="en-US" dirty="0" err="1"/>
              <a:t>budou</a:t>
            </a:r>
            <a:r>
              <a:rPr lang="en-US" dirty="0"/>
              <a:t> </a:t>
            </a:r>
            <a:r>
              <a:rPr lang="en-US" dirty="0" err="1"/>
              <a:t>budit</a:t>
            </a:r>
            <a:r>
              <a:rPr lang="en-US" dirty="0"/>
              <a:t> </a:t>
            </a:r>
            <a:r>
              <a:rPr lang="en-US" dirty="0" err="1"/>
              <a:t>profesionální</a:t>
            </a:r>
            <a:r>
              <a:rPr lang="en-US" dirty="0"/>
              <a:t> </a:t>
            </a:r>
            <a:r>
              <a:rPr lang="en-US" dirty="0" err="1"/>
              <a:t>dojem</a:t>
            </a:r>
            <a:endParaRPr lang="en-US" dirty="0"/>
          </a:p>
          <a:p>
            <a:r>
              <a:rPr lang="en-US" dirty="0" err="1"/>
              <a:t>Tvorba</a:t>
            </a:r>
            <a:r>
              <a:rPr lang="en-US" dirty="0"/>
              <a:t> </a:t>
            </a:r>
            <a:r>
              <a:rPr lang="en-US" dirty="0" err="1"/>
              <a:t>prezentace</a:t>
            </a:r>
            <a:r>
              <a:rPr lang="en-US" dirty="0"/>
              <a:t> </a:t>
            </a:r>
            <a:r>
              <a:rPr lang="en-US" dirty="0" err="1"/>
              <a:t>netrvá</a:t>
            </a:r>
            <a:r>
              <a:rPr lang="en-US" dirty="0"/>
              <a:t> </a:t>
            </a:r>
            <a:r>
              <a:rPr lang="en-US" dirty="0" err="1"/>
              <a:t>dlouho</a:t>
            </a:r>
            <a:endParaRPr lang="en-US" dirty="0"/>
          </a:p>
          <a:p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posluchače</a:t>
            </a:r>
            <a:r>
              <a:rPr lang="en-US" dirty="0"/>
              <a:t> </a:t>
            </a:r>
            <a:r>
              <a:rPr lang="en-US" dirty="0" err="1"/>
              <a:t>zaujmu</a:t>
            </a:r>
            <a:r>
              <a:rPr lang="en-US" dirty="0"/>
              <a:t> </a:t>
            </a:r>
            <a:r>
              <a:rPr lang="en-US" dirty="0" err="1"/>
              <a:t>díky</a:t>
            </a:r>
            <a:r>
              <a:rPr lang="en-US" dirty="0"/>
              <a:t> </a:t>
            </a:r>
            <a:r>
              <a:rPr lang="en-US" dirty="0" err="1"/>
              <a:t>mnoha</a:t>
            </a:r>
            <a:r>
              <a:rPr lang="en-US" dirty="0"/>
              <a:t> </a:t>
            </a:r>
            <a:r>
              <a:rPr lang="en-US" dirty="0" err="1"/>
              <a:t>funkcionalitám</a:t>
            </a:r>
            <a:r>
              <a:rPr lang="en-US" dirty="0"/>
              <a:t>, které </a:t>
            </a:r>
            <a:r>
              <a:rPr lang="en-US" dirty="0" err="1"/>
              <a:t>mohu</a:t>
            </a:r>
            <a:r>
              <a:rPr lang="en-US" dirty="0"/>
              <a:t> </a:t>
            </a:r>
            <a:r>
              <a:rPr lang="en-US" dirty="0" err="1"/>
              <a:t>využít</a:t>
            </a:r>
            <a:endParaRPr lang="en-US" dirty="0"/>
          </a:p>
          <a:p>
            <a:r>
              <a:rPr lang="en-US" dirty="0" err="1"/>
              <a:t>Tréma</a:t>
            </a:r>
            <a:r>
              <a:rPr lang="en-US" dirty="0"/>
              <a:t> z </a:t>
            </a:r>
            <a:r>
              <a:rPr lang="en-US" dirty="0" err="1"/>
              <a:t>prezentovaní</a:t>
            </a:r>
            <a:r>
              <a:rPr lang="en-US" dirty="0"/>
              <a:t> </a:t>
            </a:r>
            <a:r>
              <a:rPr lang="en-US" dirty="0" err="1"/>
              <a:t>nebude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velká</a:t>
            </a:r>
            <a:r>
              <a:rPr lang="en-US" dirty="0"/>
              <a:t> </a:t>
            </a:r>
            <a:r>
              <a:rPr lang="en-US" dirty="0" err="1"/>
              <a:t>díky</a:t>
            </a:r>
            <a:r>
              <a:rPr lang="en-US" dirty="0"/>
              <a:t> </a:t>
            </a:r>
            <a:r>
              <a:rPr lang="en-US" dirty="0" err="1"/>
              <a:t>funkci</a:t>
            </a:r>
            <a:r>
              <a:rPr lang="en-US" dirty="0"/>
              <a:t> pro </a:t>
            </a:r>
            <a:r>
              <a:rPr lang="en-US" dirty="0" err="1"/>
              <a:t>prezentující</a:t>
            </a:r>
            <a:endParaRPr lang="en-US" dirty="0"/>
          </a:p>
          <a:p>
            <a:r>
              <a:rPr lang="en-US" dirty="0" err="1"/>
              <a:t>Posluchačům</a:t>
            </a:r>
            <a:r>
              <a:rPr lang="en-US" dirty="0"/>
              <a:t> </a:t>
            </a:r>
            <a:r>
              <a:rPr lang="en-US" dirty="0" err="1"/>
              <a:t>předám</a:t>
            </a:r>
            <a:r>
              <a:rPr lang="en-US" dirty="0"/>
              <a:t> informace v </a:t>
            </a:r>
            <a:r>
              <a:rPr lang="en-US" dirty="0" err="1"/>
              <a:t>podobě</a:t>
            </a:r>
            <a:r>
              <a:rPr lang="en-US" dirty="0"/>
              <a:t>, </a:t>
            </a:r>
            <a:r>
              <a:rPr lang="en-US" dirty="0" err="1"/>
              <a:t>která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zaujme</a:t>
            </a:r>
            <a:endParaRPr lang="en-US" dirty="0"/>
          </a:p>
          <a:p>
            <a:r>
              <a:rPr lang="en-US" dirty="0" err="1"/>
              <a:t>Vyniknu</a:t>
            </a:r>
            <a:r>
              <a:rPr lang="en-US" dirty="0"/>
              <a:t> na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pracovní</a:t>
            </a:r>
            <a:r>
              <a:rPr lang="en-US" dirty="0"/>
              <a:t> </a:t>
            </a:r>
            <a:r>
              <a:rPr lang="en-US" dirty="0" err="1"/>
              <a:t>pozici</a:t>
            </a:r>
            <a:r>
              <a:rPr lang="en-US" dirty="0"/>
              <a:t> – </a:t>
            </a:r>
            <a:r>
              <a:rPr lang="en-US" dirty="0" err="1"/>
              <a:t>umět</a:t>
            </a:r>
            <a:r>
              <a:rPr lang="en-US" dirty="0"/>
              <a:t> s </a:t>
            </a:r>
            <a:r>
              <a:rPr lang="en-US" dirty="0" err="1"/>
              <a:t>PowerPointem</a:t>
            </a:r>
            <a:r>
              <a:rPr lang="en-US" dirty="0"/>
              <a:t> = </a:t>
            </a:r>
            <a:r>
              <a:rPr lang="en-US" dirty="0" err="1"/>
              <a:t>plusové</a:t>
            </a:r>
            <a:r>
              <a:rPr lang="en-US" dirty="0"/>
              <a:t> body u </a:t>
            </a:r>
            <a:r>
              <a:rPr lang="en-US" dirty="0" err="1"/>
              <a:t>zaměstnavatele</a:t>
            </a:r>
            <a:endParaRPr lang="en-US" dirty="0"/>
          </a:p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B1C0D3E-4A3F-4377-B38B-42F7F30C6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5932" y="5956137"/>
            <a:ext cx="54487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76E913E-F942-4226-8065-4B99F8233C6D}" type="slidenum">
              <a:rPr lang="en-US" smtClean="0"/>
              <a:pPr defTabSz="914400"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45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CC9091-6342-44F3-9859-D6C47086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všechno můžu do powerpointu vkládat?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EDD3ED-38C8-4803-9C7F-34B2187F76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cs-CZ" dirty="0"/>
              <a:t>Text</a:t>
            </a:r>
          </a:p>
          <a:p>
            <a:pPr algn="ctr"/>
            <a:r>
              <a:rPr lang="cs-CZ" dirty="0"/>
              <a:t>Obrázky</a:t>
            </a:r>
          </a:p>
          <a:p>
            <a:pPr algn="ctr"/>
            <a:r>
              <a:rPr lang="cs-CZ" dirty="0"/>
              <a:t>Videa</a:t>
            </a:r>
          </a:p>
          <a:p>
            <a:pPr algn="ctr"/>
            <a:r>
              <a:rPr lang="cs-CZ" dirty="0"/>
              <a:t>Tlačítka</a:t>
            </a:r>
          </a:p>
          <a:p>
            <a:pPr algn="ctr"/>
            <a:r>
              <a:rPr lang="cs-CZ" dirty="0" err="1"/>
              <a:t>SmartArt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85B8B72-89A4-4C03-8F5E-562124003E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cs-CZ" dirty="0"/>
              <a:t>Grafy</a:t>
            </a:r>
          </a:p>
          <a:p>
            <a:pPr algn="ctr"/>
            <a:r>
              <a:rPr lang="cs-CZ" dirty="0"/>
              <a:t>Diagramy</a:t>
            </a:r>
          </a:p>
          <a:p>
            <a:pPr algn="ctr"/>
            <a:r>
              <a:rPr lang="cs-CZ" dirty="0"/>
              <a:t>Tvary</a:t>
            </a:r>
          </a:p>
          <a:p>
            <a:pPr algn="ctr"/>
            <a:r>
              <a:rPr lang="cs-CZ" dirty="0"/>
              <a:t>Hypertextové odkazy</a:t>
            </a:r>
          </a:p>
          <a:p>
            <a:pPr algn="ctr"/>
            <a:r>
              <a:rPr lang="cs-CZ" dirty="0"/>
              <a:t>Zvukové stopy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59C6DE4-AA21-4A17-9C12-6CA593AA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6</a:t>
            </a:fld>
            <a:endParaRPr lang="cs-CZ"/>
          </a:p>
        </p:txBody>
      </p:sp>
      <p:sp>
        <p:nvSpPr>
          <p:cNvPr id="6" name="Složené závorky 5">
            <a:extLst>
              <a:ext uri="{FF2B5EF4-FFF2-40B4-BE49-F238E27FC236}">
                <a16:creationId xmlns:a16="http://schemas.microsoft.com/office/drawing/2014/main" id="{B38B94E9-44DA-49E4-80A9-0D87C66DA506}"/>
              </a:ext>
            </a:extLst>
          </p:cNvPr>
          <p:cNvSpPr/>
          <p:nvPr/>
        </p:nvSpPr>
        <p:spPr>
          <a:xfrm>
            <a:off x="4459728" y="2826327"/>
            <a:ext cx="3012490" cy="235772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Mrak 6">
            <a:extLst>
              <a:ext uri="{FF2B5EF4-FFF2-40B4-BE49-F238E27FC236}">
                <a16:creationId xmlns:a16="http://schemas.microsoft.com/office/drawing/2014/main" id="{A1F3D5EF-FCB7-4435-BDC5-0910B37744D0}"/>
              </a:ext>
            </a:extLst>
          </p:cNvPr>
          <p:cNvSpPr/>
          <p:nvPr/>
        </p:nvSpPr>
        <p:spPr>
          <a:xfrm rot="20979510">
            <a:off x="5131142" y="2826872"/>
            <a:ext cx="1762206" cy="121192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8">
            <a:extLst>
              <a:ext uri="{FF2B5EF4-FFF2-40B4-BE49-F238E27FC236}">
                <a16:creationId xmlns:a16="http://schemas.microsoft.com/office/drawing/2014/main" id="{857AB16D-B180-4D8E-8E56-1084D4217B97}"/>
              </a:ext>
            </a:extLst>
          </p:cNvPr>
          <p:cNvSpPr/>
          <p:nvPr/>
        </p:nvSpPr>
        <p:spPr>
          <a:xfrm rot="18982285">
            <a:off x="5610280" y="4672484"/>
            <a:ext cx="1477765" cy="628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ěticípá hvězda 4">
            <a:extLst>
              <a:ext uri="{FF2B5EF4-FFF2-40B4-BE49-F238E27FC236}">
                <a16:creationId xmlns:a16="http://schemas.microsoft.com/office/drawing/2014/main" id="{64997099-1532-4D63-B0F9-439132B73061}"/>
              </a:ext>
            </a:extLst>
          </p:cNvPr>
          <p:cNvSpPr/>
          <p:nvPr/>
        </p:nvSpPr>
        <p:spPr>
          <a:xfrm rot="3084077">
            <a:off x="9590402" y="2013179"/>
            <a:ext cx="1422240" cy="13855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eselý obličej 9">
            <a:extLst>
              <a:ext uri="{FF2B5EF4-FFF2-40B4-BE49-F238E27FC236}">
                <a16:creationId xmlns:a16="http://schemas.microsoft.com/office/drawing/2014/main" id="{4407F15C-041A-44E7-8C30-F3B769D9D230}"/>
              </a:ext>
            </a:extLst>
          </p:cNvPr>
          <p:cNvSpPr/>
          <p:nvPr/>
        </p:nvSpPr>
        <p:spPr>
          <a:xfrm rot="1089061">
            <a:off x="9696624" y="5350193"/>
            <a:ext cx="1209795" cy="110488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Dvojitá šipka 17">
            <a:extLst>
              <a:ext uri="{FF2B5EF4-FFF2-40B4-BE49-F238E27FC236}">
                <a16:creationId xmlns:a16="http://schemas.microsoft.com/office/drawing/2014/main" id="{C2C87875-5DD2-4889-99D6-371D48AF3F17}"/>
              </a:ext>
            </a:extLst>
          </p:cNvPr>
          <p:cNvSpPr/>
          <p:nvPr/>
        </p:nvSpPr>
        <p:spPr>
          <a:xfrm>
            <a:off x="10863913" y="3462940"/>
            <a:ext cx="746896" cy="83416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Blesk 11">
            <a:extLst>
              <a:ext uri="{FF2B5EF4-FFF2-40B4-BE49-F238E27FC236}">
                <a16:creationId xmlns:a16="http://schemas.microsoft.com/office/drawing/2014/main" id="{F12EEB1B-3896-46C6-ADD6-C79C8E6086E9}"/>
              </a:ext>
            </a:extLst>
          </p:cNvPr>
          <p:cNvSpPr/>
          <p:nvPr/>
        </p:nvSpPr>
        <p:spPr>
          <a:xfrm>
            <a:off x="7518400" y="2228003"/>
            <a:ext cx="628073" cy="93697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9">
            <a:extLst>
              <a:ext uri="{FF2B5EF4-FFF2-40B4-BE49-F238E27FC236}">
                <a16:creationId xmlns:a16="http://schemas.microsoft.com/office/drawing/2014/main" id="{CD5DC64D-F483-4183-93BF-542499777335}"/>
              </a:ext>
            </a:extLst>
          </p:cNvPr>
          <p:cNvSpPr/>
          <p:nvPr/>
        </p:nvSpPr>
        <p:spPr>
          <a:xfrm rot="18186938">
            <a:off x="1710212" y="2121651"/>
            <a:ext cx="637309" cy="1004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Šesticípá hvězda 7">
            <a:extLst>
              <a:ext uri="{FF2B5EF4-FFF2-40B4-BE49-F238E27FC236}">
                <a16:creationId xmlns:a16="http://schemas.microsoft.com/office/drawing/2014/main" id="{069474D9-0468-4857-8A8D-C78E905607D4}"/>
              </a:ext>
            </a:extLst>
          </p:cNvPr>
          <p:cNvSpPr/>
          <p:nvPr/>
        </p:nvSpPr>
        <p:spPr>
          <a:xfrm rot="19664033">
            <a:off x="1129877" y="5144617"/>
            <a:ext cx="1217262" cy="122938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Čtyřstranná šipka 11">
            <a:extLst>
              <a:ext uri="{FF2B5EF4-FFF2-40B4-BE49-F238E27FC236}">
                <a16:creationId xmlns:a16="http://schemas.microsoft.com/office/drawing/2014/main" id="{EF9D7B1E-7818-4CA2-8A68-14CDCD61984B}"/>
              </a:ext>
            </a:extLst>
          </p:cNvPr>
          <p:cNvSpPr/>
          <p:nvPr/>
        </p:nvSpPr>
        <p:spPr>
          <a:xfrm rot="19173089">
            <a:off x="3517096" y="5240336"/>
            <a:ext cx="1209334" cy="1339656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hnutý pruh 15">
            <a:extLst>
              <a:ext uri="{FF2B5EF4-FFF2-40B4-BE49-F238E27FC236}">
                <a16:creationId xmlns:a16="http://schemas.microsoft.com/office/drawing/2014/main" id="{43912980-3E00-43BF-A23B-4E0429C06BA9}"/>
              </a:ext>
            </a:extLst>
          </p:cNvPr>
          <p:cNvSpPr/>
          <p:nvPr/>
        </p:nvSpPr>
        <p:spPr>
          <a:xfrm>
            <a:off x="6419273" y="6142182"/>
            <a:ext cx="1219200" cy="923636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7" name="Pětiúhelník 16">
            <a:extLst>
              <a:ext uri="{FF2B5EF4-FFF2-40B4-BE49-F238E27FC236}">
                <a16:creationId xmlns:a16="http://schemas.microsoft.com/office/drawing/2014/main" id="{DD4EB14B-FBD2-4028-9DA7-3C6464D8A9E9}"/>
              </a:ext>
            </a:extLst>
          </p:cNvPr>
          <p:cNvSpPr/>
          <p:nvPr/>
        </p:nvSpPr>
        <p:spPr>
          <a:xfrm>
            <a:off x="766618" y="3574473"/>
            <a:ext cx="1209964" cy="61264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68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39FDA-F2C6-4CB1-83F7-473C0541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Prezentace v powerpointu je hračka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5199A80-A12F-445E-B0E5-FB0A7A391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C29E15-D2DB-4825-ADA3-78974593A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913E-F942-4226-8065-4B99F8233C6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78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28117C-9446-4E7F-AE62-95E0F6DB5B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D30AFB-4D71-48B0-AA00-28EE92363A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A0B76F-8010-4C62-B4B6-C5FC438C05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6BEBD5-A373-4C8C-8C06-CD8007E22F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A8AF9B1-7D64-4564-969F-CB2B27ED9EC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944E901C-0E3A-41D4-A41F-7EADAA7D17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4" r="9091" b="2343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8D854759-2D3E-4B54-A780-D84D49E80FE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8068" y="457200"/>
            <a:ext cx="3703320" cy="5935132"/>
            <a:chOff x="438068" y="457200"/>
            <a:chExt cx="3703320" cy="593513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59856EA-FC8A-44D1-BC3D-2B8EDD0C86E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618067"/>
              <a:ext cx="3702134" cy="5774265"/>
            </a:xfrm>
            <a:prstGeom prst="rect">
              <a:avLst/>
            </a:prstGeom>
            <a:solidFill>
              <a:schemeClr val="accent1">
                <a:alpha val="97000"/>
              </a:scheme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1038B56-933B-44DD-AF10-63436FCCFBC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Nadpis 4">
            <a:extLst>
              <a:ext uri="{FF2B5EF4-FFF2-40B4-BE49-F238E27FC236}">
                <a16:creationId xmlns:a16="http://schemas.microsoft.com/office/drawing/2014/main" id="{1FFA9309-AD9D-4797-BB78-29B1BDDB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006956"/>
            <a:ext cx="3412067" cy="1372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Prezentujte se sebejistotou</a:t>
            </a:r>
            <a:endParaRPr lang="en-US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0B64E7E-28C7-46ED-A825-96EC6E249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438399"/>
            <a:ext cx="3415074" cy="35644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Zaujměte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posluchače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Funkce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náhledů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vdechne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vašim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prezentacím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život</a:t>
            </a:r>
            <a:r>
              <a:rPr lang="en-US" dirty="0">
                <a:solidFill>
                  <a:schemeClr val="bg1"/>
                </a:solidFill>
              </a:rPr>
              <a:t>. S </a:t>
            </a:r>
            <a:r>
              <a:rPr lang="en-US" dirty="0" err="1">
                <a:solidFill>
                  <a:schemeClr val="bg1"/>
                </a:solidFill>
              </a:rPr>
              <a:t>interaktivním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souhrnným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snímkem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procházení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prezentace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snadné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zábavné</a:t>
            </a:r>
            <a:r>
              <a:rPr lang="en-US" dirty="0">
                <a:solidFill>
                  <a:schemeClr val="bg1"/>
                </a:solidFill>
              </a:rPr>
              <a:t>. Z </a:t>
            </a:r>
            <a:r>
              <a:rPr lang="en-US" dirty="0" err="1">
                <a:solidFill>
                  <a:schemeClr val="bg1"/>
                </a:solidFill>
              </a:rPr>
              <a:t>jakéhokoli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snímku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můžete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přiblížit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oddálit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jednotlivé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oddíly</a:t>
            </a:r>
            <a:r>
              <a:rPr lang="en-US" dirty="0">
                <a:solidFill>
                  <a:schemeClr val="bg1"/>
                </a:solidFill>
              </a:rPr>
              <a:t> nebo </a:t>
            </a:r>
            <a:r>
              <a:rPr lang="en-US" dirty="0" err="1">
                <a:solidFill>
                  <a:schemeClr val="bg1"/>
                </a:solidFill>
              </a:rPr>
              <a:t>snímky</a:t>
            </a:r>
            <a:r>
              <a:rPr lang="en-US" dirty="0">
                <a:solidFill>
                  <a:schemeClr val="bg1"/>
                </a:solidFill>
              </a:rPr>
              <a:t> v </a:t>
            </a:r>
            <a:r>
              <a:rPr lang="en-US" dirty="0" err="1">
                <a:solidFill>
                  <a:schemeClr val="bg1"/>
                </a:solidFill>
              </a:rPr>
              <a:t>libovolném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pořadí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podle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přání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posluchačů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5711119-1DE2-4FCB-AE85-4A4C48FB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54400" y="766071"/>
            <a:ext cx="54487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76E913E-F942-4226-8065-4B99F8233C6D}" type="slidenum">
              <a:rPr lang="en-US" smtClean="0"/>
              <a:pPr defTabSz="914400"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43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28117C-9446-4E7F-AE62-95E0F6DB5B2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D30AFB-4D71-48B0-AA00-28EE92363A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A0B76F-8010-4C62-B4B6-C5FC438C05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6BEBD5-A373-4C8C-8C06-CD8007E22F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1A4771CC-D4F1-4E99-9F25-1CCA981892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r="13644" b="3"/>
          <a:stretch/>
        </p:blipFill>
        <p:spPr>
          <a:xfrm>
            <a:off x="448732" y="1871133"/>
            <a:ext cx="3683001" cy="450426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0F417E9-5CFD-4607-9EEA-6125C6DE8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Soustřeďte svou pozornost</a:t>
            </a:r>
            <a:endParaRPr lang="en-US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0603DC9-E3E1-403C-A901-581BBA767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5858" y="2180496"/>
            <a:ext cx="7140407" cy="36783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Pomocí zobrazení prezentujícího v Office 2016 můžete kontrolovat a nacvičovat prezentace. </a:t>
            </a:r>
          </a:p>
          <a:p>
            <a:r>
              <a:rPr lang="cs-CZ" dirty="0"/>
              <a:t>Když budete prezentaci promítat na druhé obrazovce, v zobrazení prezentujícího se zobrazí aktuální snímek, poznámky lektora a další snímek ve vaší prezentaci.</a:t>
            </a:r>
          </a:p>
          <a:p>
            <a:r>
              <a:rPr lang="cs-CZ" dirty="0"/>
              <a:t>Tak budete mít prezentaci a Váš projev pod kontrolou.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0418F70-5C0C-4F34-B52B-F39A4F3A8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5932" y="5956137"/>
            <a:ext cx="54487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76E913E-F942-4226-8065-4B99F8233C6D}" type="slidenum">
              <a:rPr lang="en-US" smtClean="0"/>
              <a:pPr defTabSz="914400"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7465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Fazeta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137</TotalTime>
  <Words>273</Words>
  <Application>Microsoft Office PowerPoint</Application>
  <PresentationFormat>Širokoúhlá obrazovka</PresentationFormat>
  <Paragraphs>59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Calibri</vt:lpstr>
      <vt:lpstr>Gill Sans MT</vt:lpstr>
      <vt:lpstr>Trebuchet MS</vt:lpstr>
      <vt:lpstr>Wingdings 2</vt:lpstr>
      <vt:lpstr>Wingdings 3</vt:lpstr>
      <vt:lpstr>Dividenda</vt:lpstr>
      <vt:lpstr>Fazeta</vt:lpstr>
      <vt:lpstr>Office 365 &amp; Office 2016</vt:lpstr>
      <vt:lpstr>Úvod do powerpointu</vt:lpstr>
      <vt:lpstr>Co je to PowerPoint?</vt:lpstr>
      <vt:lpstr>Výhody PowerPointu</vt:lpstr>
      <vt:lpstr>V čem mi může powerpoint pomoct?</vt:lpstr>
      <vt:lpstr>Co všechno můžu do powerpointu vkládat?</vt:lpstr>
      <vt:lpstr>Prezentace v powerpointu je hračka</vt:lpstr>
      <vt:lpstr>Prezentujte se sebejistotou</vt:lpstr>
      <vt:lpstr>Soustřeďte svou pozornost</vt:lpstr>
      <vt:lpstr>Pro tvorbu prezentace potřebujete jen PowerPoint a chuť</vt:lpstr>
      <vt:lpstr>Do tvorby prezentace se musí s chutí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2016</dc:title>
  <dc:creator>Kateřina Černostová</dc:creator>
  <cp:lastModifiedBy>Kateřina Černostová</cp:lastModifiedBy>
  <cp:revision>17</cp:revision>
  <dcterms:created xsi:type="dcterms:W3CDTF">2017-10-09T11:03:42Z</dcterms:created>
  <dcterms:modified xsi:type="dcterms:W3CDTF">2017-10-09T13:23:16Z</dcterms:modified>
</cp:coreProperties>
</file>