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5" r:id="rId4"/>
  </p:sldMasterIdLst>
  <p:notesMasterIdLst>
    <p:notesMasterId r:id="rId28"/>
  </p:notesMasterIdLst>
  <p:handoutMasterIdLst>
    <p:handoutMasterId r:id="rId29"/>
  </p:handoutMasterIdLst>
  <p:sldIdLst>
    <p:sldId id="256" r:id="rId5"/>
    <p:sldId id="308" r:id="rId6"/>
    <p:sldId id="270" r:id="rId7"/>
    <p:sldId id="272" r:id="rId8"/>
    <p:sldId id="273" r:id="rId9"/>
    <p:sldId id="275" r:id="rId10"/>
    <p:sldId id="277" r:id="rId11"/>
    <p:sldId id="278" r:id="rId12"/>
    <p:sldId id="279" r:id="rId13"/>
    <p:sldId id="282" r:id="rId14"/>
    <p:sldId id="285" r:id="rId15"/>
    <p:sldId id="269" r:id="rId16"/>
    <p:sldId id="316" r:id="rId17"/>
    <p:sldId id="292" r:id="rId18"/>
    <p:sldId id="313" r:id="rId19"/>
    <p:sldId id="294" r:id="rId20"/>
    <p:sldId id="295" r:id="rId21"/>
    <p:sldId id="296" r:id="rId22"/>
    <p:sldId id="267" r:id="rId23"/>
    <p:sldId id="298" r:id="rId24"/>
    <p:sldId id="309" r:id="rId25"/>
    <p:sldId id="314" r:id="rId26"/>
    <p:sldId id="304" r:id="rId27"/>
  </p:sldIdLst>
  <p:sldSz cx="12192000" cy="6858000"/>
  <p:notesSz cx="6797675" cy="9928225"/>
  <p:defaultTextStyle>
    <a:defPPr>
      <a:defRPr lang="it-IT"/>
    </a:defPPr>
    <a:lvl1pPr algn="l" rtl="0" fontAlgn="base">
      <a:spcBef>
        <a:spcPct val="0"/>
      </a:spcBef>
      <a:spcAft>
        <a:spcPct val="0"/>
      </a:spcAft>
      <a:defRPr kern="1200">
        <a:solidFill>
          <a:schemeClr val="tx1"/>
        </a:solidFill>
        <a:latin typeface="Arial" charset="0"/>
        <a:ea typeface="Arial Regular"/>
        <a:cs typeface="Arial Regular"/>
      </a:defRPr>
    </a:lvl1pPr>
    <a:lvl2pPr marL="457200" algn="l" rtl="0" fontAlgn="base">
      <a:spcBef>
        <a:spcPct val="0"/>
      </a:spcBef>
      <a:spcAft>
        <a:spcPct val="0"/>
      </a:spcAft>
      <a:defRPr kern="1200">
        <a:solidFill>
          <a:schemeClr val="tx1"/>
        </a:solidFill>
        <a:latin typeface="Arial" charset="0"/>
        <a:ea typeface="Arial Regular"/>
        <a:cs typeface="Arial Regular"/>
      </a:defRPr>
    </a:lvl2pPr>
    <a:lvl3pPr marL="914400" algn="l" rtl="0" fontAlgn="base">
      <a:spcBef>
        <a:spcPct val="0"/>
      </a:spcBef>
      <a:spcAft>
        <a:spcPct val="0"/>
      </a:spcAft>
      <a:defRPr kern="1200">
        <a:solidFill>
          <a:schemeClr val="tx1"/>
        </a:solidFill>
        <a:latin typeface="Arial" charset="0"/>
        <a:ea typeface="Arial Regular"/>
        <a:cs typeface="Arial Regular"/>
      </a:defRPr>
    </a:lvl3pPr>
    <a:lvl4pPr marL="1371600" algn="l" rtl="0" fontAlgn="base">
      <a:spcBef>
        <a:spcPct val="0"/>
      </a:spcBef>
      <a:spcAft>
        <a:spcPct val="0"/>
      </a:spcAft>
      <a:defRPr kern="1200">
        <a:solidFill>
          <a:schemeClr val="tx1"/>
        </a:solidFill>
        <a:latin typeface="Arial" charset="0"/>
        <a:ea typeface="Arial Regular"/>
        <a:cs typeface="Arial Regular"/>
      </a:defRPr>
    </a:lvl4pPr>
    <a:lvl5pPr marL="1828800" algn="l" rtl="0" fontAlgn="base">
      <a:spcBef>
        <a:spcPct val="0"/>
      </a:spcBef>
      <a:spcAft>
        <a:spcPct val="0"/>
      </a:spcAft>
      <a:defRPr kern="1200">
        <a:solidFill>
          <a:schemeClr val="tx1"/>
        </a:solidFill>
        <a:latin typeface="Arial" charset="0"/>
        <a:ea typeface="Arial Regular"/>
        <a:cs typeface="Arial Regular"/>
      </a:defRPr>
    </a:lvl5pPr>
    <a:lvl6pPr marL="2286000" algn="l" defTabSz="914400" rtl="0" eaLnBrk="1" latinLnBrk="0" hangingPunct="1">
      <a:defRPr kern="1200">
        <a:solidFill>
          <a:schemeClr val="tx1"/>
        </a:solidFill>
        <a:latin typeface="Arial" charset="0"/>
        <a:ea typeface="Arial Regular"/>
        <a:cs typeface="Arial Regular"/>
      </a:defRPr>
    </a:lvl6pPr>
    <a:lvl7pPr marL="2743200" algn="l" defTabSz="914400" rtl="0" eaLnBrk="1" latinLnBrk="0" hangingPunct="1">
      <a:defRPr kern="1200">
        <a:solidFill>
          <a:schemeClr val="tx1"/>
        </a:solidFill>
        <a:latin typeface="Arial" charset="0"/>
        <a:ea typeface="Arial Regular"/>
        <a:cs typeface="Arial Regular"/>
      </a:defRPr>
    </a:lvl7pPr>
    <a:lvl8pPr marL="3200400" algn="l" defTabSz="914400" rtl="0" eaLnBrk="1" latinLnBrk="0" hangingPunct="1">
      <a:defRPr kern="1200">
        <a:solidFill>
          <a:schemeClr val="tx1"/>
        </a:solidFill>
        <a:latin typeface="Arial" charset="0"/>
        <a:ea typeface="Arial Regular"/>
        <a:cs typeface="Arial Regular"/>
      </a:defRPr>
    </a:lvl8pPr>
    <a:lvl9pPr marL="3657600" algn="l" defTabSz="914400" rtl="0" eaLnBrk="1" latinLnBrk="0" hangingPunct="1">
      <a:defRPr kern="1200">
        <a:solidFill>
          <a:schemeClr val="tx1"/>
        </a:solidFill>
        <a:latin typeface="Arial" charset="0"/>
        <a:ea typeface="Arial Regular"/>
        <a:cs typeface="Arial Regular"/>
      </a:defRPr>
    </a:lvl9pPr>
  </p:defaultTextStyle>
  <p:extLst>
    <p:ext uri="{EFAFB233-063F-42B5-8137-9DF3F51BA10A}">
      <p15:sldGuideLst xmlns:p15="http://schemas.microsoft.com/office/powerpoint/2012/main">
        <p15:guide id="1" pos="2375" userDrawn="1">
          <p15:clr>
            <a:srgbClr val="A4A3A4"/>
          </p15:clr>
        </p15:guide>
        <p15:guide id="2" pos="3610" userDrawn="1">
          <p15:clr>
            <a:srgbClr val="A4A3A4"/>
          </p15:clr>
        </p15:guide>
        <p15:guide id="3" pos="1917" userDrawn="1">
          <p15:clr>
            <a:srgbClr val="A4A3A4"/>
          </p15:clr>
        </p15:guide>
        <p15:guide id="4" pos="677" userDrawn="1">
          <p15:clr>
            <a:srgbClr val="A4A3A4"/>
          </p15:clr>
        </p15:guide>
        <p15:guide id="5" pos="4079" userDrawn="1">
          <p15:clr>
            <a:srgbClr val="A4A3A4"/>
          </p15:clr>
        </p15:guide>
        <p15:guide id="6" pos="5313" userDrawn="1">
          <p15:clr>
            <a:srgbClr val="A4A3A4"/>
          </p15:clr>
        </p15:guide>
        <p15:guide id="7" pos="5774" userDrawn="1">
          <p15:clr>
            <a:srgbClr val="A4A3A4"/>
          </p15:clr>
        </p15:guide>
        <p15:guide id="8" pos="7008" userDrawn="1">
          <p15:clr>
            <a:srgbClr val="A4A3A4"/>
          </p15:clr>
        </p15:guide>
        <p15:guide id="9" orient="horz" pos="1956" userDrawn="1">
          <p15:clr>
            <a:srgbClr val="A4A3A4"/>
          </p15:clr>
        </p15:guide>
        <p15:guide id="11" orient="horz" pos="3475" userDrawn="1">
          <p15:clr>
            <a:srgbClr val="A4A3A4"/>
          </p15:clr>
        </p15:guide>
        <p15:guide id="12" orient="horz" pos="981" userDrawn="1">
          <p15:clr>
            <a:srgbClr val="A4A3A4"/>
          </p15:clr>
        </p15:guide>
        <p15:guide id="14" orient="horz" pos="3884" userDrawn="1">
          <p15:clr>
            <a:srgbClr val="A4A3A4"/>
          </p15:clr>
        </p15:guide>
        <p15:guide id="15" orient="horz" pos="2500" userDrawn="1">
          <p15:clr>
            <a:srgbClr val="A4A3A4"/>
          </p15:clr>
        </p15:guide>
        <p15:guide id="16" pos="529" userDrawn="1">
          <p15:clr>
            <a:srgbClr val="A4A3A4"/>
          </p15:clr>
        </p15:guide>
        <p15:guide id="17" userDrawn="1">
          <p15:clr>
            <a:srgbClr val="A4A3A4"/>
          </p15:clr>
        </p15:guide>
        <p15:guide id="18" pos="7673" userDrawn="1">
          <p15:clr>
            <a:srgbClr val="A4A3A4"/>
          </p15:clr>
        </p15:guide>
        <p15:guide id="19" pos="3840" userDrawn="1">
          <p15:clr>
            <a:srgbClr val="A4A3A4"/>
          </p15:clr>
        </p15:guide>
        <p15:guide id="20" orient="horz" pos="4315" userDrawn="1">
          <p15:clr>
            <a:srgbClr val="A4A3A4"/>
          </p15:clr>
        </p15:guide>
        <p15:guide id="21" orient="horz" userDrawn="1">
          <p15:clr>
            <a:srgbClr val="A4A3A4"/>
          </p15:clr>
        </p15:guide>
        <p15:guide id="22" orient="horz" pos="3612"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D492"/>
    <a:srgbClr val="65C9FF"/>
    <a:srgbClr val="E65F5C"/>
    <a:srgbClr val="FFDF64"/>
    <a:srgbClr val="3EBCFF"/>
    <a:srgbClr val="134074"/>
    <a:srgbClr val="F5B88F"/>
    <a:srgbClr val="C21C1D"/>
    <a:srgbClr val="8B8E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584" autoAdjust="0"/>
    <p:restoredTop sz="94844" autoAdjust="0"/>
  </p:normalViewPr>
  <p:slideViewPr>
    <p:cSldViewPr snapToGrid="0">
      <p:cViewPr>
        <p:scale>
          <a:sx n="100" d="100"/>
          <a:sy n="100" d="100"/>
        </p:scale>
        <p:origin x="1790" y="593"/>
      </p:cViewPr>
      <p:guideLst>
        <p:guide pos="2375"/>
        <p:guide pos="3610"/>
        <p:guide pos="1917"/>
        <p:guide pos="677"/>
        <p:guide pos="4079"/>
        <p:guide pos="5313"/>
        <p:guide pos="5774"/>
        <p:guide pos="7008"/>
        <p:guide orient="horz" pos="1956"/>
        <p:guide orient="horz" pos="3475"/>
        <p:guide orient="horz" pos="981"/>
        <p:guide orient="horz" pos="3884"/>
        <p:guide orient="horz" pos="2500"/>
        <p:guide pos="529"/>
        <p:guide/>
        <p:guide pos="7673"/>
        <p:guide pos="3840"/>
        <p:guide orient="horz" pos="4315"/>
        <p:guide orient="horz"/>
        <p:guide orient="horz" pos="3612"/>
      </p:guideLst>
    </p:cSldViewPr>
  </p:slideViewPr>
  <p:outlineViewPr>
    <p:cViewPr>
      <p:scale>
        <a:sx n="100" d="100"/>
        <a:sy n="100" d="100"/>
      </p:scale>
      <p:origin x="0" y="-4884"/>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6" d="100"/>
          <a:sy n="76" d="100"/>
        </p:scale>
        <p:origin x="316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ek Anděl" userId="f0a9becd-1e31-4cd9-9a3e-c03b821d1dac" providerId="ADAL" clId="{AEB0DD6E-CD50-4EF3-B818-1A0478436B17}"/>
    <pc:docChg chg="delSld">
      <pc:chgData name="Marek Anděl" userId="f0a9becd-1e31-4cd9-9a3e-c03b821d1dac" providerId="ADAL" clId="{AEB0DD6E-CD50-4EF3-B818-1A0478436B17}" dt="2022-10-26T08:26:35.266" v="0" actId="47"/>
      <pc:docMkLst>
        <pc:docMk/>
      </pc:docMkLst>
      <pc:sldChg chg="del">
        <pc:chgData name="Marek Anděl" userId="f0a9becd-1e31-4cd9-9a3e-c03b821d1dac" providerId="ADAL" clId="{AEB0DD6E-CD50-4EF3-B818-1A0478436B17}" dt="2022-10-26T08:26:35.266" v="0" actId="47"/>
        <pc:sldMkLst>
          <pc:docMk/>
          <pc:sldMk cId="923617963" sldId="30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22575232767981"/>
          <c:y val="0.12558780694045371"/>
          <c:w val="0.58051915893586792"/>
          <c:h val="0.83302374112870858"/>
        </c:manualLayout>
      </c:layout>
      <c:doughnutChart>
        <c:varyColors val="1"/>
        <c:ser>
          <c:idx val="0"/>
          <c:order val="0"/>
          <c:tx>
            <c:strRef>
              <c:f>List1!$B$1</c:f>
              <c:strCache>
                <c:ptCount val="1"/>
                <c:pt idx="0">
                  <c:v>Struktura</c:v>
                </c:pt>
              </c:strCache>
            </c:strRef>
          </c:tx>
          <c:dPt>
            <c:idx val="0"/>
            <c:bubble3D val="0"/>
            <c:spPr>
              <a:solidFill>
                <a:schemeClr val="bg2"/>
              </a:solidFill>
              <a:ln>
                <a:noFill/>
              </a:ln>
              <a:effectLst/>
            </c:spPr>
            <c:extLst>
              <c:ext xmlns:c16="http://schemas.microsoft.com/office/drawing/2014/chart" uri="{C3380CC4-5D6E-409C-BE32-E72D297353CC}">
                <c16:uniqueId val="{00000001-1F0D-4BF2-AEF9-C5022B8E6796}"/>
              </c:ext>
            </c:extLst>
          </c:dPt>
          <c:dPt>
            <c:idx val="1"/>
            <c:bubble3D val="0"/>
            <c:spPr>
              <a:solidFill>
                <a:schemeClr val="accent6">
                  <a:lumMod val="75000"/>
                </a:schemeClr>
              </a:solidFill>
              <a:ln>
                <a:noFill/>
              </a:ln>
              <a:effectLst/>
            </c:spPr>
            <c:extLst>
              <c:ext xmlns:c16="http://schemas.microsoft.com/office/drawing/2014/chart" uri="{C3380CC4-5D6E-409C-BE32-E72D297353CC}">
                <c16:uniqueId val="{00000003-1F0D-4BF2-AEF9-C5022B8E6796}"/>
              </c:ext>
            </c:extLst>
          </c:dPt>
          <c:dPt>
            <c:idx val="2"/>
            <c:bubble3D val="0"/>
            <c:spPr>
              <a:solidFill>
                <a:schemeClr val="accent6"/>
              </a:solidFill>
              <a:ln>
                <a:noFill/>
              </a:ln>
              <a:effectLst/>
            </c:spPr>
            <c:extLst>
              <c:ext xmlns:c16="http://schemas.microsoft.com/office/drawing/2014/chart" uri="{C3380CC4-5D6E-409C-BE32-E72D297353CC}">
                <c16:uniqueId val="{00000005-1F0D-4BF2-AEF9-C5022B8E6796}"/>
              </c:ext>
            </c:extLst>
          </c:dPt>
          <c:dPt>
            <c:idx val="3"/>
            <c:bubble3D val="0"/>
            <c:spPr>
              <a:solidFill>
                <a:schemeClr val="accent6">
                  <a:lumMod val="60000"/>
                  <a:lumOff val="40000"/>
                </a:schemeClr>
              </a:solidFill>
              <a:ln>
                <a:noFill/>
              </a:ln>
              <a:effectLst/>
            </c:spPr>
            <c:extLst>
              <c:ext xmlns:c16="http://schemas.microsoft.com/office/drawing/2014/chart" uri="{C3380CC4-5D6E-409C-BE32-E72D297353CC}">
                <c16:uniqueId val="{00000007-1F0D-4BF2-AEF9-C5022B8E6796}"/>
              </c:ext>
            </c:extLst>
          </c:dPt>
          <c:dLbls>
            <c:dLbl>
              <c:idx val="0"/>
              <c:layout>
                <c:manualLayout>
                  <c:x val="0.11173135101533362"/>
                  <c:y val="-0.15078951167775395"/>
                </c:manualLayout>
              </c:layout>
              <c:tx>
                <c:rich>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cs-CZ" sz="1800" b="1" i="0" u="none" strike="noStrike" kern="1200" baseline="0" noProof="0">
                        <a:solidFill>
                          <a:prstClr val="black"/>
                        </a:solidFill>
                        <a:latin typeface="+mn-lt"/>
                        <a:ea typeface="+mn-ea"/>
                        <a:cs typeface="+mn-cs"/>
                      </a:defRPr>
                    </a:pPr>
                    <a:r>
                      <a:rPr lang="en-US" sz="1800" b="0" noProof="0" dirty="0">
                        <a:latin typeface="+mj-lt"/>
                      </a:rPr>
                      <a:t>Kategorie A</a:t>
                    </a:r>
                    <a:r>
                      <a:rPr lang="en-US" sz="1800" b="0" baseline="0" noProof="0" dirty="0">
                        <a:latin typeface="+mj-lt"/>
                      </a:rPr>
                      <a:t>
</a:t>
                    </a:r>
                    <a:fld id="{06496D95-CACA-4CA9-8FB4-8402E14B0829}" type="VALUE">
                      <a:rPr lang="en-US" sz="1800" b="0" baseline="0" noProof="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lang="cs-CZ" sz="1800" b="1" noProof="0">
                          <a:solidFill>
                            <a:prstClr val="black"/>
                          </a:solidFill>
                        </a:defRPr>
                      </a:pPr>
                      <a:t>[HODNOTA]</a:t>
                    </a:fld>
                    <a:endParaRPr lang="en-US" sz="1800" b="0" baseline="0" noProof="0" dirty="0">
                      <a:latin typeface="+mj-lt"/>
                    </a:endParaRPr>
                  </a:p>
                </c:rich>
              </c:tx>
              <c:numFmt formatCode="0\ %" sourceLinked="0"/>
              <c:spPr>
                <a:noFill/>
                <a:ln>
                  <a:noFill/>
                </a:ln>
                <a:effectLst/>
              </c:spPr>
              <c:txPr>
                <a:bodyPr rot="0" spcFirstLastPara="1" vertOverflow="ellipsis" vert="horz"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cs-CZ" sz="1800" b="1" i="0" u="none" strike="noStrike" kern="1200" baseline="0" noProof="0">
                      <a:solidFill>
                        <a:prstClr val="black"/>
                      </a:solidFill>
                      <a:latin typeface="+mn-lt"/>
                      <a:ea typeface="+mn-ea"/>
                      <a:cs typeface="+mn-cs"/>
                    </a:defRPr>
                  </a:pPr>
                  <a:endParaRPr lang="cs-CZ"/>
                </a:p>
              </c:txPr>
              <c:showLegendKey val="0"/>
              <c:showVal val="1"/>
              <c:showCatName val="1"/>
              <c:showSerName val="0"/>
              <c:showPercent val="0"/>
              <c:showBubbleSize val="0"/>
              <c:separator>
</c:separator>
              <c:extLst>
                <c:ext xmlns:c15="http://schemas.microsoft.com/office/drawing/2012/chart" uri="{CE6537A1-D6FC-4f65-9D91-7224C49458BB}">
                  <c15:layout>
                    <c:manualLayout>
                      <c:w val="0.25572602199167049"/>
                      <c:h val="0.2095941810385126"/>
                    </c:manualLayout>
                  </c15:layout>
                  <c15:dlblFieldTable/>
                  <c15:showDataLabelsRange val="0"/>
                </c:ext>
                <c:ext xmlns:c16="http://schemas.microsoft.com/office/drawing/2014/chart" uri="{C3380CC4-5D6E-409C-BE32-E72D297353CC}">
                  <c16:uniqueId val="{00000001-1F0D-4BF2-AEF9-C5022B8E6796}"/>
                </c:ext>
              </c:extLst>
            </c:dLbl>
            <c:dLbl>
              <c:idx val="1"/>
              <c:layout>
                <c:manualLayout>
                  <c:x val="-0.27541525072523831"/>
                  <c:y val="8.329964572482026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741795706076404"/>
                      <c:h val="0.18162543655715599"/>
                    </c:manualLayout>
                  </c15:layout>
                </c:ext>
                <c:ext xmlns:c16="http://schemas.microsoft.com/office/drawing/2014/chart" uri="{C3380CC4-5D6E-409C-BE32-E72D297353CC}">
                  <c16:uniqueId val="{00000003-1F0D-4BF2-AEF9-C5022B8E6796}"/>
                </c:ext>
              </c:extLst>
            </c:dLbl>
            <c:dLbl>
              <c:idx val="2"/>
              <c:layout>
                <c:manualLayout>
                  <c:x val="-0.12871031910484873"/>
                  <c:y val="-0.13729040569505679"/>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1488126813095729"/>
                      <c:h val="0.18162544562042579"/>
                    </c:manualLayout>
                  </c15:layout>
                </c:ext>
                <c:ext xmlns:c16="http://schemas.microsoft.com/office/drawing/2014/chart" uri="{C3380CC4-5D6E-409C-BE32-E72D297353CC}">
                  <c16:uniqueId val="{00000005-1F0D-4BF2-AEF9-C5022B8E6796}"/>
                </c:ext>
              </c:extLst>
            </c:dLbl>
            <c:dLbl>
              <c:idx val="3"/>
              <c:layout>
                <c:manualLayout>
                  <c:x val="-5.5689061582951116E-2"/>
                  <c:y val="-0.16588725242716429"/>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4202157524079954"/>
                      <c:h val="0.18162543655715599"/>
                    </c:manualLayout>
                  </c15:layout>
                </c:ext>
                <c:ext xmlns:c16="http://schemas.microsoft.com/office/drawing/2014/chart" uri="{C3380CC4-5D6E-409C-BE32-E72D297353CC}">
                  <c16:uniqueId val="{00000007-1F0D-4BF2-AEF9-C5022B8E6796}"/>
                </c:ext>
              </c:extLst>
            </c:dLbl>
            <c:numFmt formatCode="0\ %" sourceLinked="0"/>
            <c:spPr>
              <a:noFill/>
              <a:ln>
                <a:noFill/>
              </a:ln>
              <a:effectLst/>
            </c:spPr>
            <c:txPr>
              <a:bodyPr rot="0" spcFirstLastPara="1" vertOverflow="ellipsis" vert="horz" wrap="square" lIns="38100" tIns="19050" rIns="38100" bIns="19050" anchor="ctr" anchorCtr="1">
                <a:spAutoFit/>
              </a:bodyPr>
              <a:lstStyle/>
              <a:p>
                <a:pPr>
                  <a:defRPr lang="cs-CZ" sz="1800" b="0" i="0" u="none" strike="noStrike" kern="1200" baseline="0" noProof="0">
                    <a:solidFill>
                      <a:schemeClr val="tx1"/>
                    </a:solidFill>
                    <a:latin typeface="+mn-lt"/>
                    <a:ea typeface="+mn-ea"/>
                    <a:cs typeface="+mn-cs"/>
                  </a:defRPr>
                </a:pPr>
                <a:endParaRPr lang="cs-CZ"/>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List1!$A$2:$A$5</c:f>
              <c:strCache>
                <c:ptCount val="4"/>
                <c:pt idx="0">
                  <c:v>Kategorie A</c:v>
                </c:pt>
                <c:pt idx="1">
                  <c:v>Kategorie B</c:v>
                </c:pt>
                <c:pt idx="2">
                  <c:v>Kategorie C</c:v>
                </c:pt>
                <c:pt idx="3">
                  <c:v>Kategorie D</c:v>
                </c:pt>
              </c:strCache>
            </c:strRef>
          </c:cat>
          <c:val>
            <c:numRef>
              <c:f>List1!$B$2:$B$5</c:f>
              <c:numCache>
                <c:formatCode>0%</c:formatCode>
                <c:ptCount val="4"/>
                <c:pt idx="0">
                  <c:v>0.4</c:v>
                </c:pt>
                <c:pt idx="1">
                  <c:v>0.28999999999999998</c:v>
                </c:pt>
                <c:pt idx="2">
                  <c:v>0.21</c:v>
                </c:pt>
                <c:pt idx="3">
                  <c:v>0.1</c:v>
                </c:pt>
              </c:numCache>
            </c:numRef>
          </c:val>
          <c:extLst>
            <c:ext xmlns:c16="http://schemas.microsoft.com/office/drawing/2014/chart" uri="{C3380CC4-5D6E-409C-BE32-E72D297353CC}">
              <c16:uniqueId val="{00000008-1F0D-4BF2-AEF9-C5022B8E6796}"/>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100"/>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992699909882793E-2"/>
          <c:y val="3.2110492530528743E-2"/>
          <c:w val="0.75166197831080139"/>
          <c:h val="0.86153223309469196"/>
        </c:manualLayout>
      </c:layout>
      <c:lineChart>
        <c:grouping val="standard"/>
        <c:varyColors val="0"/>
        <c:ser>
          <c:idx val="0"/>
          <c:order val="0"/>
          <c:tx>
            <c:strRef>
              <c:f>Sheet1!$B$1</c:f>
              <c:strCache>
                <c:ptCount val="1"/>
                <c:pt idx="0">
                  <c:v>Kategorie A</c:v>
                </c:pt>
              </c:strCache>
            </c:strRef>
          </c:tx>
          <c:spPr>
            <a:ln w="31750"/>
          </c:spPr>
          <c:marker>
            <c:symbol val="none"/>
          </c:marker>
          <c:dPt>
            <c:idx val="3"/>
            <c:bubble3D val="0"/>
            <c:spPr>
              <a:ln w="31750">
                <a:prstDash val="sysDash"/>
              </a:ln>
            </c:spPr>
            <c:extLst>
              <c:ext xmlns:c16="http://schemas.microsoft.com/office/drawing/2014/chart" uri="{C3380CC4-5D6E-409C-BE32-E72D297353CC}">
                <c16:uniqueId val="{00000001-5FCE-479F-AF3D-B6DE09335B36}"/>
              </c:ext>
            </c:extLst>
          </c:dPt>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CE-479F-AF3D-B6DE09335B36}"/>
                </c:ext>
              </c:extLst>
            </c:dLbl>
            <c:numFmt formatCode="0\ %" sourceLinked="0"/>
            <c:spPr>
              <a:noFill/>
              <a:ln>
                <a:noFill/>
              </a:ln>
              <a:effectLst/>
            </c:spPr>
            <c:txPr>
              <a:bodyPr wrap="square" lIns="38100" tIns="19050" rIns="38100" bIns="19050" anchor="ctr">
                <a:spAutoFit/>
              </a:bodyPr>
              <a:lstStyle/>
              <a:p>
                <a:pPr>
                  <a:defRPr sz="1400"/>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2018</c:v>
                </c:pt>
                <c:pt idx="1">
                  <c:v>2019</c:v>
                </c:pt>
                <c:pt idx="2">
                  <c:v>2020</c:v>
                </c:pt>
                <c:pt idx="3">
                  <c:v>2021*</c:v>
                </c:pt>
              </c:strCache>
            </c:strRef>
          </c:cat>
          <c:val>
            <c:numRef>
              <c:f>Sheet1!$B$2:$B$5</c:f>
              <c:numCache>
                <c:formatCode>0%</c:formatCode>
                <c:ptCount val="4"/>
                <c:pt idx="0">
                  <c:v>0.35</c:v>
                </c:pt>
                <c:pt idx="1">
                  <c:v>0.28000000000000003</c:v>
                </c:pt>
                <c:pt idx="2">
                  <c:v>0.32</c:v>
                </c:pt>
                <c:pt idx="3">
                  <c:v>0.34</c:v>
                </c:pt>
              </c:numCache>
            </c:numRef>
          </c:val>
          <c:smooth val="0"/>
          <c:extLst>
            <c:ext xmlns:c16="http://schemas.microsoft.com/office/drawing/2014/chart" uri="{C3380CC4-5D6E-409C-BE32-E72D297353CC}">
              <c16:uniqueId val="{00000003-5FCE-479F-AF3D-B6DE09335B36}"/>
            </c:ext>
          </c:extLst>
        </c:ser>
        <c:ser>
          <c:idx val="1"/>
          <c:order val="1"/>
          <c:tx>
            <c:strRef>
              <c:f>Sheet1!$C$1</c:f>
              <c:strCache>
                <c:ptCount val="1"/>
                <c:pt idx="0">
                  <c:v>Kategorie B</c:v>
                </c:pt>
              </c:strCache>
            </c:strRef>
          </c:tx>
          <c:spPr>
            <a:ln w="31750">
              <a:solidFill>
                <a:schemeClr val="accent5"/>
              </a:solidFill>
            </a:ln>
          </c:spPr>
          <c:marker>
            <c:symbol val="none"/>
          </c:marker>
          <c:dPt>
            <c:idx val="3"/>
            <c:bubble3D val="0"/>
            <c:spPr>
              <a:ln w="31750">
                <a:solidFill>
                  <a:schemeClr val="accent5"/>
                </a:solidFill>
                <a:prstDash val="sysDash"/>
              </a:ln>
            </c:spPr>
            <c:extLst>
              <c:ext xmlns:c16="http://schemas.microsoft.com/office/drawing/2014/chart" uri="{C3380CC4-5D6E-409C-BE32-E72D297353CC}">
                <c16:uniqueId val="{00000005-5FCE-479F-AF3D-B6DE09335B36}"/>
              </c:ext>
            </c:extLst>
          </c:dPt>
          <c:cat>
            <c:strRef>
              <c:f>Sheet1!$A$2:$A$5</c:f>
              <c:strCache>
                <c:ptCount val="4"/>
                <c:pt idx="0">
                  <c:v>2018</c:v>
                </c:pt>
                <c:pt idx="1">
                  <c:v>2019</c:v>
                </c:pt>
                <c:pt idx="2">
                  <c:v>2020</c:v>
                </c:pt>
                <c:pt idx="3">
                  <c:v>2021*</c:v>
                </c:pt>
              </c:strCache>
            </c:strRef>
          </c:cat>
          <c:val>
            <c:numRef>
              <c:f>Sheet1!$C$2:$C$5</c:f>
              <c:numCache>
                <c:formatCode>0%</c:formatCode>
                <c:ptCount val="4"/>
                <c:pt idx="0">
                  <c:v>0.15</c:v>
                </c:pt>
                <c:pt idx="1">
                  <c:v>0.13</c:v>
                </c:pt>
                <c:pt idx="2">
                  <c:v>0.18</c:v>
                </c:pt>
                <c:pt idx="3">
                  <c:v>0.24</c:v>
                </c:pt>
              </c:numCache>
            </c:numRef>
          </c:val>
          <c:smooth val="0"/>
          <c:extLst>
            <c:ext xmlns:c16="http://schemas.microsoft.com/office/drawing/2014/chart" uri="{C3380CC4-5D6E-409C-BE32-E72D297353CC}">
              <c16:uniqueId val="{00000006-5FCE-479F-AF3D-B6DE09335B36}"/>
            </c:ext>
          </c:extLst>
        </c:ser>
        <c:ser>
          <c:idx val="2"/>
          <c:order val="2"/>
          <c:tx>
            <c:strRef>
              <c:f>Sheet1!$D$1</c:f>
              <c:strCache>
                <c:ptCount val="1"/>
                <c:pt idx="0">
                  <c:v>Kategorie C</c:v>
                </c:pt>
              </c:strCache>
            </c:strRef>
          </c:tx>
          <c:spPr>
            <a:ln w="31750">
              <a:solidFill>
                <a:schemeClr val="accent3"/>
              </a:solidFill>
            </a:ln>
            <a:effectLst>
              <a:softEdge rad="0"/>
            </a:effectLst>
          </c:spPr>
          <c:marker>
            <c:symbol val="none"/>
          </c:marker>
          <c:dPt>
            <c:idx val="3"/>
            <c:bubble3D val="0"/>
            <c:spPr>
              <a:ln w="31750">
                <a:solidFill>
                  <a:schemeClr val="accent3"/>
                </a:solidFill>
                <a:prstDash val="sysDash"/>
              </a:ln>
              <a:effectLst>
                <a:softEdge rad="0"/>
              </a:effectLst>
            </c:spPr>
            <c:extLst>
              <c:ext xmlns:c16="http://schemas.microsoft.com/office/drawing/2014/chart" uri="{C3380CC4-5D6E-409C-BE32-E72D297353CC}">
                <c16:uniqueId val="{00000008-5FCE-479F-AF3D-B6DE09335B36}"/>
              </c:ext>
            </c:extLst>
          </c:dPt>
          <c:cat>
            <c:strRef>
              <c:f>Sheet1!$A$2:$A$5</c:f>
              <c:strCache>
                <c:ptCount val="4"/>
                <c:pt idx="0">
                  <c:v>2018</c:v>
                </c:pt>
                <c:pt idx="1">
                  <c:v>2019</c:v>
                </c:pt>
                <c:pt idx="2">
                  <c:v>2020</c:v>
                </c:pt>
                <c:pt idx="3">
                  <c:v>2021*</c:v>
                </c:pt>
              </c:strCache>
            </c:strRef>
          </c:cat>
          <c:val>
            <c:numRef>
              <c:f>Sheet1!$D$2:$D$5</c:f>
              <c:numCache>
                <c:formatCode>0%</c:formatCode>
                <c:ptCount val="4"/>
                <c:pt idx="0">
                  <c:v>0.23</c:v>
                </c:pt>
                <c:pt idx="1">
                  <c:v>0.21</c:v>
                </c:pt>
                <c:pt idx="2">
                  <c:v>0.19</c:v>
                </c:pt>
                <c:pt idx="3">
                  <c:v>0.18</c:v>
                </c:pt>
              </c:numCache>
            </c:numRef>
          </c:val>
          <c:smooth val="0"/>
          <c:extLst>
            <c:ext xmlns:c16="http://schemas.microsoft.com/office/drawing/2014/chart" uri="{C3380CC4-5D6E-409C-BE32-E72D297353CC}">
              <c16:uniqueId val="{00000009-5FCE-479F-AF3D-B6DE09335B36}"/>
            </c:ext>
          </c:extLst>
        </c:ser>
        <c:dLbls>
          <c:showLegendKey val="0"/>
          <c:showVal val="0"/>
          <c:showCatName val="0"/>
          <c:showSerName val="0"/>
          <c:showPercent val="0"/>
          <c:showBubbleSize val="0"/>
        </c:dLbls>
        <c:smooth val="0"/>
        <c:axId val="186650112"/>
        <c:axId val="154465344"/>
      </c:lineChart>
      <c:catAx>
        <c:axId val="186650112"/>
        <c:scaling>
          <c:orientation val="minMax"/>
        </c:scaling>
        <c:delete val="0"/>
        <c:axPos val="b"/>
        <c:numFmt formatCode="General" sourceLinked="0"/>
        <c:majorTickMark val="none"/>
        <c:minorTickMark val="none"/>
        <c:tickLblPos val="nextTo"/>
        <c:spPr>
          <a:ln w="9525">
            <a:solidFill>
              <a:schemeClr val="bg1">
                <a:lumMod val="65000"/>
              </a:schemeClr>
            </a:solidFill>
          </a:ln>
        </c:spPr>
        <c:txPr>
          <a:bodyPr/>
          <a:lstStyle/>
          <a:p>
            <a:pPr>
              <a:defRPr sz="2000" b="0">
                <a:solidFill>
                  <a:schemeClr val="tx2"/>
                </a:solidFill>
                <a:latin typeface="+mj-lt"/>
              </a:defRPr>
            </a:pPr>
            <a:endParaRPr lang="cs-CZ"/>
          </a:p>
        </c:txPr>
        <c:crossAx val="154465344"/>
        <c:crosses val="autoZero"/>
        <c:auto val="1"/>
        <c:lblAlgn val="ctr"/>
        <c:lblOffset val="100"/>
        <c:noMultiLvlLbl val="0"/>
      </c:catAx>
      <c:valAx>
        <c:axId val="154465344"/>
        <c:scaling>
          <c:orientation val="minMax"/>
        </c:scaling>
        <c:delete val="0"/>
        <c:axPos val="l"/>
        <c:majorGridlines>
          <c:spPr>
            <a:ln w="3175">
              <a:solidFill>
                <a:schemeClr val="bg1">
                  <a:lumMod val="85000"/>
                </a:schemeClr>
              </a:solidFill>
            </a:ln>
          </c:spPr>
        </c:majorGridlines>
        <c:numFmt formatCode="0\ %" sourceLinked="0"/>
        <c:majorTickMark val="out"/>
        <c:minorTickMark val="none"/>
        <c:tickLblPos val="nextTo"/>
        <c:spPr>
          <a:ln>
            <a:noFill/>
          </a:ln>
        </c:spPr>
        <c:txPr>
          <a:bodyPr/>
          <a:lstStyle/>
          <a:p>
            <a:pPr>
              <a:defRPr sz="1400">
                <a:solidFill>
                  <a:schemeClr val="bg1">
                    <a:lumMod val="65000"/>
                  </a:schemeClr>
                </a:solidFill>
              </a:defRPr>
            </a:pPr>
            <a:endParaRPr lang="cs-CZ"/>
          </a:p>
        </c:txPr>
        <c:crossAx val="186650112"/>
        <c:crosses val="autoZero"/>
        <c:crossBetween val="between"/>
      </c:valAx>
    </c:plotArea>
    <c:legend>
      <c:legendPos val="r"/>
      <c:layout>
        <c:manualLayout>
          <c:xMode val="edge"/>
          <c:yMode val="edge"/>
          <c:x val="0.82864884993513399"/>
          <c:y val="0.70675314447366233"/>
          <c:w val="0.17135115006486604"/>
          <c:h val="0.19872602463397518"/>
        </c:manualLayout>
      </c:layout>
      <c:overlay val="0"/>
      <c:txPr>
        <a:bodyPr/>
        <a:lstStyle/>
        <a:p>
          <a:pPr>
            <a:defRPr sz="1800">
              <a:solidFill>
                <a:schemeClr val="tx1">
                  <a:lumMod val="65000"/>
                  <a:lumOff val="35000"/>
                </a:schemeClr>
              </a:solidFill>
            </a:defRPr>
          </a:pPr>
          <a:endParaRPr lang="cs-CZ"/>
        </a:p>
      </c:txPr>
    </c:legend>
    <c:plotVisOnly val="1"/>
    <c:dispBlanksAs val="gap"/>
    <c:showDLblsOverMax val="0"/>
  </c:chart>
  <c:txPr>
    <a:bodyPr/>
    <a:lstStyle/>
    <a:p>
      <a:pPr>
        <a:defRPr sz="1800"/>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F43D48F-7438-4BD8-B14F-0A114DD9300E}" type="datetime3">
              <a:rPr lang="ru-RU" smtClean="0"/>
              <a:t>26/10/22</a:t>
            </a:fld>
            <a:endParaRPr lang="cs-CZ"/>
          </a:p>
        </p:txBody>
      </p:sp>
      <p:sp>
        <p:nvSpPr>
          <p:cNvPr id="4" name="Zástupný symbol pro zápatí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64E227A-6E0B-4146-9AEB-1BCD1A26DF91}" type="slidenum">
              <a:rPr lang="cs-CZ" smtClean="0"/>
              <a:t>‹#›</a:t>
            </a:fld>
            <a:endParaRPr lang="cs-CZ"/>
          </a:p>
        </p:txBody>
      </p:sp>
    </p:spTree>
    <p:extLst>
      <p:ext uri="{BB962C8B-B14F-4D97-AF65-F5344CB8AC3E}">
        <p14:creationId xmlns:p14="http://schemas.microsoft.com/office/powerpoint/2010/main" val="238380503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E7E77883-E7E7-48AA-B1CE-9E8CD15193F1}" type="datetime3">
              <a:rPr lang="ru-RU" smtClean="0"/>
              <a:t>26/10/22</a:t>
            </a:fld>
            <a:endParaRPr lang="it-IT"/>
          </a:p>
        </p:txBody>
      </p:sp>
      <p:sp>
        <p:nvSpPr>
          <p:cNvPr id="4" name="Segnaposto immagine diapositiva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B8E8A9F-897E-40D2-B640-E662A9CBB835}" type="slidenum">
              <a:rPr lang="it-IT" smtClean="0"/>
              <a:t>‹#›</a:t>
            </a:fld>
            <a:endParaRPr lang="it-IT"/>
          </a:p>
        </p:txBody>
      </p:sp>
    </p:spTree>
    <p:extLst>
      <p:ext uri="{BB962C8B-B14F-4D97-AF65-F5344CB8AC3E}">
        <p14:creationId xmlns:p14="http://schemas.microsoft.com/office/powerpoint/2010/main" val="207509748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vod">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A1C8071-E66B-EF45-934A-D6A58B6C3DA3}"/>
              </a:ext>
            </a:extLst>
          </p:cNvPr>
          <p:cNvSpPr>
            <a:spLocks noGrp="1"/>
          </p:cNvSpPr>
          <p:nvPr>
            <p:ph type="pic" sz="quarter" idx="14"/>
          </p:nvPr>
        </p:nvSpPr>
        <p:spPr>
          <a:xfrm>
            <a:off x="0" y="0"/>
            <a:ext cx="12192000" cy="6858000"/>
          </a:xfrm>
          <a:prstGeom prst="rect">
            <a:avLst/>
          </a:prstGeom>
          <a:solidFill>
            <a:schemeClr val="bg1">
              <a:lumMod val="95000"/>
            </a:schemeClr>
          </a:solidFill>
        </p:spPr>
        <p:txBody>
          <a:bodyPr/>
          <a:lstStyle/>
          <a:p>
            <a:endParaRPr lang="cs-CZ" dirty="0"/>
          </a:p>
        </p:txBody>
      </p:sp>
      <p:sp>
        <p:nvSpPr>
          <p:cNvPr id="8" name="Zástupný symbol pro text 16">
            <a:extLst>
              <a:ext uri="{FF2B5EF4-FFF2-40B4-BE49-F238E27FC236}">
                <a16:creationId xmlns:a16="http://schemas.microsoft.com/office/drawing/2014/main" id="{50637C30-36B1-1047-AFA7-C470BFC493A9}"/>
              </a:ext>
            </a:extLst>
          </p:cNvPr>
          <p:cNvSpPr>
            <a:spLocks noGrp="1"/>
          </p:cNvSpPr>
          <p:nvPr>
            <p:ph type="body" sz="quarter" idx="10"/>
          </p:nvPr>
        </p:nvSpPr>
        <p:spPr>
          <a:xfrm>
            <a:off x="8976320" y="1849111"/>
            <a:ext cx="2396530" cy="288032"/>
          </a:xfrm>
          <a:prstGeom prst="rect">
            <a:avLst/>
          </a:prstGeom>
        </p:spPr>
        <p:txBody>
          <a:bodyPr lIns="0" tIns="0" rIns="0" bIns="0" anchor="ctr"/>
          <a:lstStyle>
            <a:lvl1pPr algn="l">
              <a:lnSpc>
                <a:spcPct val="100000"/>
              </a:lnSpc>
              <a:defRPr sz="1000">
                <a:solidFill>
                  <a:schemeClr val="bg1"/>
                </a:solidFill>
              </a:defRPr>
            </a:lvl1pPr>
          </a:lstStyle>
          <a:p>
            <a:pPr lvl="0"/>
            <a:endParaRPr lang="cs-CZ" dirty="0"/>
          </a:p>
        </p:txBody>
      </p:sp>
      <p:sp>
        <p:nvSpPr>
          <p:cNvPr id="9" name="Zástupný symbol pro text 16">
            <a:extLst>
              <a:ext uri="{FF2B5EF4-FFF2-40B4-BE49-F238E27FC236}">
                <a16:creationId xmlns:a16="http://schemas.microsoft.com/office/drawing/2014/main" id="{6B87CBFC-F1F0-EE46-BE5E-F515822F77A7}"/>
              </a:ext>
            </a:extLst>
          </p:cNvPr>
          <p:cNvSpPr>
            <a:spLocks noGrp="1"/>
          </p:cNvSpPr>
          <p:nvPr>
            <p:ph type="body" sz="quarter" idx="11"/>
          </p:nvPr>
        </p:nvSpPr>
        <p:spPr>
          <a:xfrm>
            <a:off x="7947332" y="1849111"/>
            <a:ext cx="887104" cy="288032"/>
          </a:xfrm>
          <a:prstGeom prst="rect">
            <a:avLst/>
          </a:prstGeom>
        </p:spPr>
        <p:txBody>
          <a:bodyPr lIns="0" tIns="0" rIns="0" bIns="0" anchor="ctr"/>
          <a:lstStyle>
            <a:lvl1pPr algn="l">
              <a:lnSpc>
                <a:spcPct val="100000"/>
              </a:lnSpc>
              <a:defRPr sz="1000">
                <a:solidFill>
                  <a:schemeClr val="bg1"/>
                </a:solidFill>
              </a:defRPr>
            </a:lvl1pPr>
          </a:lstStyle>
          <a:p>
            <a:pPr lvl="0"/>
            <a:endParaRPr lang="cs-CZ" dirty="0"/>
          </a:p>
        </p:txBody>
      </p:sp>
      <p:sp>
        <p:nvSpPr>
          <p:cNvPr id="11" name="Zástupný symbol pro text 16">
            <a:extLst>
              <a:ext uri="{FF2B5EF4-FFF2-40B4-BE49-F238E27FC236}">
                <a16:creationId xmlns:a16="http://schemas.microsoft.com/office/drawing/2014/main" id="{C20D13A9-C800-0E46-B16F-BA590A494FCD}"/>
              </a:ext>
            </a:extLst>
          </p:cNvPr>
          <p:cNvSpPr>
            <a:spLocks noGrp="1"/>
          </p:cNvSpPr>
          <p:nvPr>
            <p:ph type="body" sz="quarter" idx="12"/>
          </p:nvPr>
        </p:nvSpPr>
        <p:spPr>
          <a:xfrm>
            <a:off x="7947332" y="2281159"/>
            <a:ext cx="3425518" cy="936104"/>
          </a:xfrm>
          <a:prstGeom prst="rect">
            <a:avLst/>
          </a:prstGeom>
        </p:spPr>
        <p:txBody>
          <a:bodyPr lIns="0" tIns="0" rIns="0" bIns="0" anchor="b">
            <a:normAutofit/>
          </a:bodyPr>
          <a:lstStyle>
            <a:lvl1pPr marL="15875" indent="-15875" algn="l">
              <a:lnSpc>
                <a:spcPct val="100000"/>
              </a:lnSpc>
              <a:tabLst/>
              <a:defRPr sz="4000" b="1">
                <a:solidFill>
                  <a:schemeClr val="bg1"/>
                </a:solidFill>
                <a:latin typeface="+mn-lt"/>
              </a:defRPr>
            </a:lvl1pPr>
          </a:lstStyle>
          <a:p>
            <a:pPr lvl="0"/>
            <a:endParaRPr lang="cs-CZ" dirty="0"/>
          </a:p>
        </p:txBody>
      </p:sp>
      <p:sp>
        <p:nvSpPr>
          <p:cNvPr id="12" name="Zástupný symbol pro text 16">
            <a:extLst>
              <a:ext uri="{FF2B5EF4-FFF2-40B4-BE49-F238E27FC236}">
                <a16:creationId xmlns:a16="http://schemas.microsoft.com/office/drawing/2014/main" id="{D5239393-01B9-BB4E-9E62-8362351309D3}"/>
              </a:ext>
            </a:extLst>
          </p:cNvPr>
          <p:cNvSpPr>
            <a:spLocks noGrp="1"/>
          </p:cNvSpPr>
          <p:nvPr>
            <p:ph type="body" sz="quarter" idx="13"/>
          </p:nvPr>
        </p:nvSpPr>
        <p:spPr>
          <a:xfrm>
            <a:off x="7947332" y="3332037"/>
            <a:ext cx="3424904" cy="749322"/>
          </a:xfrm>
          <a:prstGeom prst="rect">
            <a:avLst/>
          </a:prstGeom>
        </p:spPr>
        <p:txBody>
          <a:bodyPr lIns="0" tIns="0" rIns="0" bIns="0" anchor="t"/>
          <a:lstStyle>
            <a:lvl1pPr marL="15875" indent="-15875" algn="l">
              <a:lnSpc>
                <a:spcPct val="100000"/>
              </a:lnSpc>
              <a:tabLst/>
              <a:defRPr sz="1600" b="0">
                <a:solidFill>
                  <a:schemeClr val="bg1"/>
                </a:solidFill>
              </a:defRPr>
            </a:lvl1pPr>
          </a:lstStyle>
          <a:p>
            <a:pPr lvl="0"/>
            <a:endParaRPr lang="cs-CZ" dirty="0"/>
          </a:p>
        </p:txBody>
      </p:sp>
      <p:sp>
        <p:nvSpPr>
          <p:cNvPr id="16" name="Zástupný symbol pro text 16">
            <a:extLst>
              <a:ext uri="{FF2B5EF4-FFF2-40B4-BE49-F238E27FC236}">
                <a16:creationId xmlns:a16="http://schemas.microsoft.com/office/drawing/2014/main" id="{A63E1C9C-D2A8-A648-B90E-700F38BCD94F}"/>
              </a:ext>
            </a:extLst>
          </p:cNvPr>
          <p:cNvSpPr>
            <a:spLocks noGrp="1"/>
          </p:cNvSpPr>
          <p:nvPr>
            <p:ph type="body" sz="quarter" idx="15"/>
          </p:nvPr>
        </p:nvSpPr>
        <p:spPr>
          <a:xfrm>
            <a:off x="7947331" y="4191846"/>
            <a:ext cx="3424903" cy="749322"/>
          </a:xfrm>
          <a:prstGeom prst="rect">
            <a:avLst/>
          </a:prstGeom>
        </p:spPr>
        <p:txBody>
          <a:bodyPr lIns="0" tIns="0" rIns="0" bIns="0" anchor="t"/>
          <a:lstStyle>
            <a:lvl1pPr marL="15875" indent="-15875" algn="l">
              <a:lnSpc>
                <a:spcPct val="150000"/>
              </a:lnSpc>
              <a:tabLst/>
              <a:defRPr sz="1400" b="1">
                <a:solidFill>
                  <a:schemeClr val="bg1"/>
                </a:solidFill>
                <a:latin typeface="+mn-lt"/>
              </a:defRPr>
            </a:lvl1pPr>
          </a:lstStyle>
          <a:p>
            <a:pPr lvl="0"/>
            <a:endParaRPr lang="cs-CZ" dirty="0"/>
          </a:p>
        </p:txBody>
      </p:sp>
      <p:sp>
        <p:nvSpPr>
          <p:cNvPr id="2" name="Zástupný symbol pro datum 1">
            <a:extLst>
              <a:ext uri="{FF2B5EF4-FFF2-40B4-BE49-F238E27FC236}">
                <a16:creationId xmlns:a16="http://schemas.microsoft.com/office/drawing/2014/main" id="{0F32A828-5E37-7266-3E74-4B872BF16A83}"/>
              </a:ext>
            </a:extLst>
          </p:cNvPr>
          <p:cNvSpPr>
            <a:spLocks noGrp="1"/>
          </p:cNvSpPr>
          <p:nvPr>
            <p:ph type="dt" sz="half" idx="16"/>
          </p:nvPr>
        </p:nvSpPr>
        <p:spPr/>
        <p:txBody>
          <a:bodyPr/>
          <a:lstStyle/>
          <a:p>
            <a:fld id="{0B891DA4-062D-4220-BAFE-DC1BE1031C82}" type="datetime1">
              <a:rPr lang="cs-CZ" smtClean="0"/>
              <a:t>26.10.2022</a:t>
            </a:fld>
            <a:endParaRPr lang="cs-CZ"/>
          </a:p>
        </p:txBody>
      </p:sp>
      <p:sp>
        <p:nvSpPr>
          <p:cNvPr id="6" name="Zástupný symbol pro zápatí 5">
            <a:extLst>
              <a:ext uri="{FF2B5EF4-FFF2-40B4-BE49-F238E27FC236}">
                <a16:creationId xmlns:a16="http://schemas.microsoft.com/office/drawing/2014/main" id="{B795D643-2FDE-C464-CD4C-44FE43393651}"/>
              </a:ext>
            </a:extLst>
          </p:cNvPr>
          <p:cNvSpPr>
            <a:spLocks noGrp="1"/>
          </p:cNvSpPr>
          <p:nvPr>
            <p:ph type="ftr" sz="quarter" idx="17"/>
          </p:nvPr>
        </p:nvSpPr>
        <p:spPr/>
        <p:txBody>
          <a:bodyPr/>
          <a:lstStyle/>
          <a:p>
            <a:r>
              <a:rPr lang="cs-CZ"/>
              <a:t>Název prezentace</a:t>
            </a:r>
          </a:p>
        </p:txBody>
      </p:sp>
      <p:sp>
        <p:nvSpPr>
          <p:cNvPr id="7" name="Zástupný symbol pro číslo snímku 6">
            <a:extLst>
              <a:ext uri="{FF2B5EF4-FFF2-40B4-BE49-F238E27FC236}">
                <a16:creationId xmlns:a16="http://schemas.microsoft.com/office/drawing/2014/main" id="{9C6D075E-CD38-4DEE-D3B9-13B746855DDD}"/>
              </a:ext>
            </a:extLst>
          </p:cNvPr>
          <p:cNvSpPr>
            <a:spLocks noGrp="1"/>
          </p:cNvSpPr>
          <p:nvPr>
            <p:ph type="sldNum" sz="quarter" idx="18"/>
          </p:nvPr>
        </p:nvSpPr>
        <p:spPr/>
        <p:txBody>
          <a:bodyPr/>
          <a:lstStyle/>
          <a:p>
            <a:fld id="{E45C2882-2328-4BCC-B452-7405C35CCEDC}" type="slidenum">
              <a:rPr lang="cs-CZ" smtClean="0"/>
              <a:t>‹#›</a:t>
            </a:fld>
            <a:endParaRPr lang="cs-CZ"/>
          </a:p>
        </p:txBody>
      </p:sp>
    </p:spTree>
    <p:extLst>
      <p:ext uri="{BB962C8B-B14F-4D97-AF65-F5344CB8AC3E}">
        <p14:creationId xmlns:p14="http://schemas.microsoft.com/office/powerpoint/2010/main" val="32123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bsah+obrazky">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D86FCD6E-3FB6-FE4A-BB9F-B3A48DA1BD3D}"/>
              </a:ext>
            </a:extLst>
          </p:cNvPr>
          <p:cNvSpPr>
            <a:spLocks noGrp="1"/>
          </p:cNvSpPr>
          <p:nvPr>
            <p:ph type="body" sz="quarter" idx="16"/>
          </p:nvPr>
        </p:nvSpPr>
        <p:spPr>
          <a:xfrm>
            <a:off x="838200" y="3219950"/>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13" name="Picture Placeholder 4">
            <a:extLst>
              <a:ext uri="{FF2B5EF4-FFF2-40B4-BE49-F238E27FC236}">
                <a16:creationId xmlns:a16="http://schemas.microsoft.com/office/drawing/2014/main" id="{AFBB81FB-11A8-D947-9746-C8B3937B1EAF}"/>
              </a:ext>
            </a:extLst>
          </p:cNvPr>
          <p:cNvSpPr>
            <a:spLocks noGrp="1"/>
          </p:cNvSpPr>
          <p:nvPr>
            <p:ph type="pic" sz="quarter" idx="14"/>
          </p:nvPr>
        </p:nvSpPr>
        <p:spPr>
          <a:xfrm>
            <a:off x="838200" y="1640645"/>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4" name="Zástupný symbol pro text 16">
            <a:extLst>
              <a:ext uri="{FF2B5EF4-FFF2-40B4-BE49-F238E27FC236}">
                <a16:creationId xmlns:a16="http://schemas.microsoft.com/office/drawing/2014/main" id="{219DAD57-993E-7638-3E38-625EBE1EE6C1}"/>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3" name="Title 2">
            <a:extLst>
              <a:ext uri="{FF2B5EF4-FFF2-40B4-BE49-F238E27FC236}">
                <a16:creationId xmlns:a16="http://schemas.microsoft.com/office/drawing/2014/main" id="{1A454586-BFA5-04E1-BA1F-53176CB93E65}"/>
              </a:ext>
            </a:extLst>
          </p:cNvPr>
          <p:cNvSpPr>
            <a:spLocks noGrp="1"/>
          </p:cNvSpPr>
          <p:nvPr>
            <p:ph type="title"/>
          </p:nvPr>
        </p:nvSpPr>
        <p:spPr>
          <a:xfrm>
            <a:off x="838200" y="333375"/>
            <a:ext cx="10534650" cy="1007393"/>
          </a:xfrm>
        </p:spPr>
        <p:txBody>
          <a:bodyPr/>
          <a:lstStyle/>
          <a:p>
            <a:r>
              <a:rPr lang="en-US"/>
              <a:t>Click to edit Master title style</a:t>
            </a:r>
            <a:endParaRPr lang="sl-SI"/>
          </a:p>
        </p:txBody>
      </p:sp>
      <p:sp>
        <p:nvSpPr>
          <p:cNvPr id="4" name="Date Placeholder 3">
            <a:extLst>
              <a:ext uri="{FF2B5EF4-FFF2-40B4-BE49-F238E27FC236}">
                <a16:creationId xmlns:a16="http://schemas.microsoft.com/office/drawing/2014/main" id="{8A505689-D5ED-9D5C-A880-0EBAE9B4F410}"/>
              </a:ext>
            </a:extLst>
          </p:cNvPr>
          <p:cNvSpPr>
            <a:spLocks noGrp="1"/>
          </p:cNvSpPr>
          <p:nvPr>
            <p:ph type="dt" sz="half" idx="35"/>
          </p:nvPr>
        </p:nvSpPr>
        <p:spPr/>
        <p:txBody>
          <a:bodyPr/>
          <a:lstStyle/>
          <a:p>
            <a:fld id="{1590BEF5-D3AF-49D8-A771-EFAB69D93490}" type="datetime1">
              <a:rPr lang="cs-CZ" smtClean="0"/>
              <a:t>26.10.2022</a:t>
            </a:fld>
            <a:endParaRPr lang="cs-CZ" dirty="0"/>
          </a:p>
        </p:txBody>
      </p:sp>
      <p:sp>
        <p:nvSpPr>
          <p:cNvPr id="5" name="Footer Placeholder 4">
            <a:extLst>
              <a:ext uri="{FF2B5EF4-FFF2-40B4-BE49-F238E27FC236}">
                <a16:creationId xmlns:a16="http://schemas.microsoft.com/office/drawing/2014/main" id="{8F16C0B5-F19A-A7F9-6499-9503AF2F0375}"/>
              </a:ext>
            </a:extLst>
          </p:cNvPr>
          <p:cNvSpPr>
            <a:spLocks noGrp="1"/>
          </p:cNvSpPr>
          <p:nvPr>
            <p:ph type="ftr" sz="quarter" idx="36"/>
          </p:nvPr>
        </p:nvSpPr>
        <p:spPr/>
        <p:txBody>
          <a:bodyPr/>
          <a:lstStyle/>
          <a:p>
            <a:r>
              <a:rPr lang="cs-CZ"/>
              <a:t>Název prezentace</a:t>
            </a:r>
          </a:p>
        </p:txBody>
      </p:sp>
      <p:sp>
        <p:nvSpPr>
          <p:cNvPr id="6" name="Slide Number Placeholder 5">
            <a:extLst>
              <a:ext uri="{FF2B5EF4-FFF2-40B4-BE49-F238E27FC236}">
                <a16:creationId xmlns:a16="http://schemas.microsoft.com/office/drawing/2014/main" id="{6E906798-9388-DF57-81A1-517A4251BC89}"/>
              </a:ext>
            </a:extLst>
          </p:cNvPr>
          <p:cNvSpPr>
            <a:spLocks noGrp="1"/>
          </p:cNvSpPr>
          <p:nvPr>
            <p:ph type="sldNum" sz="quarter" idx="37"/>
          </p:nvPr>
        </p:nvSpPr>
        <p:spPr/>
        <p:txBody>
          <a:bodyPr/>
          <a:lstStyle/>
          <a:p>
            <a:fld id="{E45C2882-2328-4BCC-B452-7405C35CCEDC}" type="slidenum">
              <a:rPr lang="cs-CZ" smtClean="0"/>
              <a:pPr/>
              <a:t>‹#›</a:t>
            </a:fld>
            <a:endParaRPr lang="cs-CZ"/>
          </a:p>
        </p:txBody>
      </p:sp>
      <p:sp>
        <p:nvSpPr>
          <p:cNvPr id="48" name="Text Placeholder 4">
            <a:extLst>
              <a:ext uri="{FF2B5EF4-FFF2-40B4-BE49-F238E27FC236}">
                <a16:creationId xmlns:a16="http://schemas.microsoft.com/office/drawing/2014/main" id="{6C19C5BE-E1D9-CB1A-120C-B70AF9AD71DF}"/>
              </a:ext>
            </a:extLst>
          </p:cNvPr>
          <p:cNvSpPr>
            <a:spLocks noGrp="1"/>
          </p:cNvSpPr>
          <p:nvPr>
            <p:ph type="body" sz="quarter" idx="39"/>
          </p:nvPr>
        </p:nvSpPr>
        <p:spPr>
          <a:xfrm>
            <a:off x="3069296" y="3178873"/>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49" name="Picture Placeholder 4">
            <a:extLst>
              <a:ext uri="{FF2B5EF4-FFF2-40B4-BE49-F238E27FC236}">
                <a16:creationId xmlns:a16="http://schemas.microsoft.com/office/drawing/2014/main" id="{31BECC77-72AD-9944-57C2-2EC902878918}"/>
              </a:ext>
            </a:extLst>
          </p:cNvPr>
          <p:cNvSpPr>
            <a:spLocks noGrp="1"/>
          </p:cNvSpPr>
          <p:nvPr>
            <p:ph type="pic" sz="quarter" idx="40"/>
          </p:nvPr>
        </p:nvSpPr>
        <p:spPr>
          <a:xfrm>
            <a:off x="3069296" y="1599568"/>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51" name="Text Placeholder 4">
            <a:extLst>
              <a:ext uri="{FF2B5EF4-FFF2-40B4-BE49-F238E27FC236}">
                <a16:creationId xmlns:a16="http://schemas.microsoft.com/office/drawing/2014/main" id="{3ABAD172-DDBA-22FA-EEFF-D824BC463AD0}"/>
              </a:ext>
            </a:extLst>
          </p:cNvPr>
          <p:cNvSpPr>
            <a:spLocks noGrp="1"/>
          </p:cNvSpPr>
          <p:nvPr>
            <p:ph type="body" sz="quarter" idx="42"/>
          </p:nvPr>
        </p:nvSpPr>
        <p:spPr>
          <a:xfrm>
            <a:off x="5300392" y="3178873"/>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52" name="Picture Placeholder 4">
            <a:extLst>
              <a:ext uri="{FF2B5EF4-FFF2-40B4-BE49-F238E27FC236}">
                <a16:creationId xmlns:a16="http://schemas.microsoft.com/office/drawing/2014/main" id="{072ECC30-0268-6DE9-AEBB-24D474FED4D4}"/>
              </a:ext>
            </a:extLst>
          </p:cNvPr>
          <p:cNvSpPr>
            <a:spLocks noGrp="1"/>
          </p:cNvSpPr>
          <p:nvPr>
            <p:ph type="pic" sz="quarter" idx="43"/>
          </p:nvPr>
        </p:nvSpPr>
        <p:spPr>
          <a:xfrm>
            <a:off x="5300392" y="1599568"/>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54" name="Text Placeholder 4">
            <a:extLst>
              <a:ext uri="{FF2B5EF4-FFF2-40B4-BE49-F238E27FC236}">
                <a16:creationId xmlns:a16="http://schemas.microsoft.com/office/drawing/2014/main" id="{952F97A4-C7D0-6AF7-2163-F7D3F62E67B0}"/>
              </a:ext>
            </a:extLst>
          </p:cNvPr>
          <p:cNvSpPr>
            <a:spLocks noGrp="1"/>
          </p:cNvSpPr>
          <p:nvPr>
            <p:ph type="body" sz="quarter" idx="45"/>
          </p:nvPr>
        </p:nvSpPr>
        <p:spPr>
          <a:xfrm>
            <a:off x="7531489" y="3178873"/>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55" name="Picture Placeholder 4">
            <a:extLst>
              <a:ext uri="{FF2B5EF4-FFF2-40B4-BE49-F238E27FC236}">
                <a16:creationId xmlns:a16="http://schemas.microsoft.com/office/drawing/2014/main" id="{8B54BBA1-4567-8797-0298-BD9C6A653A15}"/>
              </a:ext>
            </a:extLst>
          </p:cNvPr>
          <p:cNvSpPr>
            <a:spLocks noGrp="1"/>
          </p:cNvSpPr>
          <p:nvPr>
            <p:ph type="pic" sz="quarter" idx="46"/>
          </p:nvPr>
        </p:nvSpPr>
        <p:spPr>
          <a:xfrm>
            <a:off x="7531489" y="1599568"/>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68" name="Obdélník 18">
            <a:extLst>
              <a:ext uri="{FF2B5EF4-FFF2-40B4-BE49-F238E27FC236}">
                <a16:creationId xmlns:a16="http://schemas.microsoft.com/office/drawing/2014/main" id="{5F93556D-08C7-96AF-4A38-9FA83365E42F}"/>
              </a:ext>
            </a:extLst>
          </p:cNvPr>
          <p:cNvSpPr/>
          <p:nvPr userDrawn="1"/>
        </p:nvSpPr>
        <p:spPr>
          <a:xfrm>
            <a:off x="838200" y="1589361"/>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69" name="Obdélník 18">
            <a:extLst>
              <a:ext uri="{FF2B5EF4-FFF2-40B4-BE49-F238E27FC236}">
                <a16:creationId xmlns:a16="http://schemas.microsoft.com/office/drawing/2014/main" id="{0A498970-E813-49BA-B8F3-5032AE3DE4D3}"/>
              </a:ext>
            </a:extLst>
          </p:cNvPr>
          <p:cNvSpPr/>
          <p:nvPr userDrawn="1"/>
        </p:nvSpPr>
        <p:spPr>
          <a:xfrm>
            <a:off x="3069296" y="1548284"/>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70" name="Obdélník 18">
            <a:extLst>
              <a:ext uri="{FF2B5EF4-FFF2-40B4-BE49-F238E27FC236}">
                <a16:creationId xmlns:a16="http://schemas.microsoft.com/office/drawing/2014/main" id="{32FA5EB7-0229-D078-F539-6D701B829912}"/>
              </a:ext>
            </a:extLst>
          </p:cNvPr>
          <p:cNvSpPr/>
          <p:nvPr userDrawn="1"/>
        </p:nvSpPr>
        <p:spPr>
          <a:xfrm>
            <a:off x="5300392" y="1548284"/>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71" name="Obdélník 18">
            <a:extLst>
              <a:ext uri="{FF2B5EF4-FFF2-40B4-BE49-F238E27FC236}">
                <a16:creationId xmlns:a16="http://schemas.microsoft.com/office/drawing/2014/main" id="{FCEAD372-AD23-FC97-8D61-0F0D639B41E3}"/>
              </a:ext>
            </a:extLst>
          </p:cNvPr>
          <p:cNvSpPr/>
          <p:nvPr userDrawn="1"/>
        </p:nvSpPr>
        <p:spPr>
          <a:xfrm>
            <a:off x="7531489" y="1548284"/>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40" name="Text Placeholder 4">
            <a:extLst>
              <a:ext uri="{FF2B5EF4-FFF2-40B4-BE49-F238E27FC236}">
                <a16:creationId xmlns:a16="http://schemas.microsoft.com/office/drawing/2014/main" id="{E1B98D32-3E90-D733-D00C-3D023A555711}"/>
              </a:ext>
            </a:extLst>
          </p:cNvPr>
          <p:cNvSpPr>
            <a:spLocks noGrp="1"/>
          </p:cNvSpPr>
          <p:nvPr>
            <p:ph type="body" sz="quarter" idx="59"/>
          </p:nvPr>
        </p:nvSpPr>
        <p:spPr>
          <a:xfrm>
            <a:off x="9762586" y="3178873"/>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41" name="Picture Placeholder 4">
            <a:extLst>
              <a:ext uri="{FF2B5EF4-FFF2-40B4-BE49-F238E27FC236}">
                <a16:creationId xmlns:a16="http://schemas.microsoft.com/office/drawing/2014/main" id="{54903EE5-EAD1-426E-6145-EBD603ABF817}"/>
              </a:ext>
            </a:extLst>
          </p:cNvPr>
          <p:cNvSpPr>
            <a:spLocks noGrp="1"/>
          </p:cNvSpPr>
          <p:nvPr>
            <p:ph type="pic" sz="quarter" idx="60"/>
          </p:nvPr>
        </p:nvSpPr>
        <p:spPr>
          <a:xfrm>
            <a:off x="9762586" y="1599568"/>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44" name="Obdélník 18">
            <a:extLst>
              <a:ext uri="{FF2B5EF4-FFF2-40B4-BE49-F238E27FC236}">
                <a16:creationId xmlns:a16="http://schemas.microsoft.com/office/drawing/2014/main" id="{1FDF1795-65D9-F320-FC06-EDBDBAB11439}"/>
              </a:ext>
            </a:extLst>
          </p:cNvPr>
          <p:cNvSpPr/>
          <p:nvPr userDrawn="1"/>
        </p:nvSpPr>
        <p:spPr>
          <a:xfrm>
            <a:off x="9762586" y="1548284"/>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46" name="Text Placeholder 4">
            <a:extLst>
              <a:ext uri="{FF2B5EF4-FFF2-40B4-BE49-F238E27FC236}">
                <a16:creationId xmlns:a16="http://schemas.microsoft.com/office/drawing/2014/main" id="{5AB85D89-A019-7621-9AFA-3C54FBB8967E}"/>
              </a:ext>
            </a:extLst>
          </p:cNvPr>
          <p:cNvSpPr>
            <a:spLocks noGrp="1"/>
          </p:cNvSpPr>
          <p:nvPr>
            <p:ph type="body" sz="quarter" idx="61"/>
          </p:nvPr>
        </p:nvSpPr>
        <p:spPr>
          <a:xfrm>
            <a:off x="838200" y="5546008"/>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47" name="Picture Placeholder 4">
            <a:extLst>
              <a:ext uri="{FF2B5EF4-FFF2-40B4-BE49-F238E27FC236}">
                <a16:creationId xmlns:a16="http://schemas.microsoft.com/office/drawing/2014/main" id="{C8317F62-F626-A3C5-C209-8C0F126FCEA2}"/>
              </a:ext>
            </a:extLst>
          </p:cNvPr>
          <p:cNvSpPr>
            <a:spLocks noGrp="1"/>
          </p:cNvSpPr>
          <p:nvPr>
            <p:ph type="pic" sz="quarter" idx="62"/>
          </p:nvPr>
        </p:nvSpPr>
        <p:spPr>
          <a:xfrm>
            <a:off x="838200" y="3966703"/>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76" name="Text Placeholder 4">
            <a:extLst>
              <a:ext uri="{FF2B5EF4-FFF2-40B4-BE49-F238E27FC236}">
                <a16:creationId xmlns:a16="http://schemas.microsoft.com/office/drawing/2014/main" id="{A7BF3A8B-9578-15A5-DE07-A8DE91B92FAA}"/>
              </a:ext>
            </a:extLst>
          </p:cNvPr>
          <p:cNvSpPr>
            <a:spLocks noGrp="1"/>
          </p:cNvSpPr>
          <p:nvPr>
            <p:ph type="body" sz="quarter" idx="63"/>
          </p:nvPr>
        </p:nvSpPr>
        <p:spPr>
          <a:xfrm>
            <a:off x="3069296" y="5504931"/>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77" name="Picture Placeholder 4">
            <a:extLst>
              <a:ext uri="{FF2B5EF4-FFF2-40B4-BE49-F238E27FC236}">
                <a16:creationId xmlns:a16="http://schemas.microsoft.com/office/drawing/2014/main" id="{8D78868D-8869-5486-F0A4-915AE2B55A78}"/>
              </a:ext>
            </a:extLst>
          </p:cNvPr>
          <p:cNvSpPr>
            <a:spLocks noGrp="1"/>
          </p:cNvSpPr>
          <p:nvPr>
            <p:ph type="pic" sz="quarter" idx="64"/>
          </p:nvPr>
        </p:nvSpPr>
        <p:spPr>
          <a:xfrm>
            <a:off x="3069296" y="3925626"/>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78" name="Text Placeholder 4">
            <a:extLst>
              <a:ext uri="{FF2B5EF4-FFF2-40B4-BE49-F238E27FC236}">
                <a16:creationId xmlns:a16="http://schemas.microsoft.com/office/drawing/2014/main" id="{E6108AB0-B6BA-32AE-179B-AA11E2F7407A}"/>
              </a:ext>
            </a:extLst>
          </p:cNvPr>
          <p:cNvSpPr>
            <a:spLocks noGrp="1"/>
          </p:cNvSpPr>
          <p:nvPr>
            <p:ph type="body" sz="quarter" idx="65"/>
          </p:nvPr>
        </p:nvSpPr>
        <p:spPr>
          <a:xfrm>
            <a:off x="5300392" y="5504931"/>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79" name="Picture Placeholder 4">
            <a:extLst>
              <a:ext uri="{FF2B5EF4-FFF2-40B4-BE49-F238E27FC236}">
                <a16:creationId xmlns:a16="http://schemas.microsoft.com/office/drawing/2014/main" id="{8AA6F4D2-3F83-C90C-9E7F-D2EDF16B14F8}"/>
              </a:ext>
            </a:extLst>
          </p:cNvPr>
          <p:cNvSpPr>
            <a:spLocks noGrp="1"/>
          </p:cNvSpPr>
          <p:nvPr>
            <p:ph type="pic" sz="quarter" idx="66"/>
          </p:nvPr>
        </p:nvSpPr>
        <p:spPr>
          <a:xfrm>
            <a:off x="5300392" y="3925626"/>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80" name="Text Placeholder 4">
            <a:extLst>
              <a:ext uri="{FF2B5EF4-FFF2-40B4-BE49-F238E27FC236}">
                <a16:creationId xmlns:a16="http://schemas.microsoft.com/office/drawing/2014/main" id="{46BEDAF3-51F8-E371-BBE8-653447E0D62A}"/>
              </a:ext>
            </a:extLst>
          </p:cNvPr>
          <p:cNvSpPr>
            <a:spLocks noGrp="1"/>
          </p:cNvSpPr>
          <p:nvPr>
            <p:ph type="body" sz="quarter" idx="67"/>
          </p:nvPr>
        </p:nvSpPr>
        <p:spPr>
          <a:xfrm>
            <a:off x="7531489" y="5504931"/>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81" name="Picture Placeholder 4">
            <a:extLst>
              <a:ext uri="{FF2B5EF4-FFF2-40B4-BE49-F238E27FC236}">
                <a16:creationId xmlns:a16="http://schemas.microsoft.com/office/drawing/2014/main" id="{9E2E59ED-849E-9DF5-1206-C04437776375}"/>
              </a:ext>
            </a:extLst>
          </p:cNvPr>
          <p:cNvSpPr>
            <a:spLocks noGrp="1"/>
          </p:cNvSpPr>
          <p:nvPr>
            <p:ph type="pic" sz="quarter" idx="68"/>
          </p:nvPr>
        </p:nvSpPr>
        <p:spPr>
          <a:xfrm>
            <a:off x="7531489" y="3925626"/>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82" name="Obdélník 18">
            <a:extLst>
              <a:ext uri="{FF2B5EF4-FFF2-40B4-BE49-F238E27FC236}">
                <a16:creationId xmlns:a16="http://schemas.microsoft.com/office/drawing/2014/main" id="{12811FBC-CE7C-BC02-6DFD-AA25235E8D57}"/>
              </a:ext>
            </a:extLst>
          </p:cNvPr>
          <p:cNvSpPr/>
          <p:nvPr userDrawn="1"/>
        </p:nvSpPr>
        <p:spPr>
          <a:xfrm>
            <a:off x="838200" y="3915419"/>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83" name="Obdélník 18">
            <a:extLst>
              <a:ext uri="{FF2B5EF4-FFF2-40B4-BE49-F238E27FC236}">
                <a16:creationId xmlns:a16="http://schemas.microsoft.com/office/drawing/2014/main" id="{BA1F3B49-D5EC-B63A-2D8B-DF5A08ED7371}"/>
              </a:ext>
            </a:extLst>
          </p:cNvPr>
          <p:cNvSpPr/>
          <p:nvPr userDrawn="1"/>
        </p:nvSpPr>
        <p:spPr>
          <a:xfrm>
            <a:off x="3069296" y="3874342"/>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84" name="Obdélník 18">
            <a:extLst>
              <a:ext uri="{FF2B5EF4-FFF2-40B4-BE49-F238E27FC236}">
                <a16:creationId xmlns:a16="http://schemas.microsoft.com/office/drawing/2014/main" id="{98CEBF25-C974-C27B-64FD-F065F1183072}"/>
              </a:ext>
            </a:extLst>
          </p:cNvPr>
          <p:cNvSpPr/>
          <p:nvPr userDrawn="1"/>
        </p:nvSpPr>
        <p:spPr>
          <a:xfrm>
            <a:off x="5300392" y="3874342"/>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85" name="Obdélník 18">
            <a:extLst>
              <a:ext uri="{FF2B5EF4-FFF2-40B4-BE49-F238E27FC236}">
                <a16:creationId xmlns:a16="http://schemas.microsoft.com/office/drawing/2014/main" id="{6B742504-2CF5-8F02-FE2C-1C186359C6EF}"/>
              </a:ext>
            </a:extLst>
          </p:cNvPr>
          <p:cNvSpPr/>
          <p:nvPr userDrawn="1"/>
        </p:nvSpPr>
        <p:spPr>
          <a:xfrm>
            <a:off x="7531489" y="3874342"/>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86" name="Text Placeholder 4">
            <a:extLst>
              <a:ext uri="{FF2B5EF4-FFF2-40B4-BE49-F238E27FC236}">
                <a16:creationId xmlns:a16="http://schemas.microsoft.com/office/drawing/2014/main" id="{B4CD2152-1ECD-79BC-0037-A8BC1281A89F}"/>
              </a:ext>
            </a:extLst>
          </p:cNvPr>
          <p:cNvSpPr>
            <a:spLocks noGrp="1"/>
          </p:cNvSpPr>
          <p:nvPr>
            <p:ph type="body" sz="quarter" idx="69"/>
          </p:nvPr>
        </p:nvSpPr>
        <p:spPr>
          <a:xfrm>
            <a:off x="9762586" y="5504931"/>
            <a:ext cx="1610264" cy="259896"/>
          </a:xfrm>
          <a:prstGeom prst="rect">
            <a:avLst/>
          </a:prstGeom>
        </p:spPr>
        <p:txBody>
          <a:bodyPr lIns="0" tIns="0" rIns="0" bIns="0"/>
          <a:lstStyle>
            <a:lvl1pPr algn="ctr">
              <a:buClr>
                <a:srgbClr val="C21C1D"/>
              </a:buClr>
              <a:buFont typeface="Arial" panose="020B0604020202020204" pitchFamily="34" charset="0"/>
              <a:buNone/>
              <a:defRPr sz="1400" b="1">
                <a:solidFill>
                  <a:srgbClr val="E65F5C"/>
                </a:solidFill>
              </a:defRPr>
            </a:lvl1pPr>
          </a:lstStyle>
          <a:p>
            <a:endParaRPr lang="it-IT" dirty="0"/>
          </a:p>
        </p:txBody>
      </p:sp>
      <p:sp>
        <p:nvSpPr>
          <p:cNvPr id="87" name="Picture Placeholder 4">
            <a:extLst>
              <a:ext uri="{FF2B5EF4-FFF2-40B4-BE49-F238E27FC236}">
                <a16:creationId xmlns:a16="http://schemas.microsoft.com/office/drawing/2014/main" id="{B470EA81-EEA9-2597-6FF0-09B10A75FB5E}"/>
              </a:ext>
            </a:extLst>
          </p:cNvPr>
          <p:cNvSpPr>
            <a:spLocks noGrp="1"/>
          </p:cNvSpPr>
          <p:nvPr>
            <p:ph type="pic" sz="quarter" idx="70"/>
          </p:nvPr>
        </p:nvSpPr>
        <p:spPr>
          <a:xfrm>
            <a:off x="9762586" y="3925626"/>
            <a:ext cx="1610264"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88" name="Obdélník 18">
            <a:extLst>
              <a:ext uri="{FF2B5EF4-FFF2-40B4-BE49-F238E27FC236}">
                <a16:creationId xmlns:a16="http://schemas.microsoft.com/office/drawing/2014/main" id="{D1F0F1FC-7E3B-9A3E-D033-2F1BFE965877}"/>
              </a:ext>
            </a:extLst>
          </p:cNvPr>
          <p:cNvSpPr/>
          <p:nvPr userDrawn="1"/>
        </p:nvSpPr>
        <p:spPr>
          <a:xfrm>
            <a:off x="9762586" y="3874342"/>
            <a:ext cx="1610264" cy="45719"/>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a:p>
        </p:txBody>
      </p:sp>
      <p:sp>
        <p:nvSpPr>
          <p:cNvPr id="37" name="Sottotitolo 2">
            <a:extLst>
              <a:ext uri="{FF2B5EF4-FFF2-40B4-BE49-F238E27FC236}">
                <a16:creationId xmlns:a16="http://schemas.microsoft.com/office/drawing/2014/main" id="{A6623F39-E12A-C8F8-3DE1-F1B51447A4F9}"/>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49849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itace">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BC6F54EA-8E70-F44E-B8D4-0317AC178E78}"/>
              </a:ext>
            </a:extLst>
          </p:cNvPr>
          <p:cNvSpPr>
            <a:spLocks noGrp="1"/>
          </p:cNvSpPr>
          <p:nvPr>
            <p:ph type="ctrTitle"/>
          </p:nvPr>
        </p:nvSpPr>
        <p:spPr>
          <a:xfrm>
            <a:off x="819150" y="1916832"/>
            <a:ext cx="10553700" cy="3024336"/>
          </a:xfrm>
          <a:prstGeom prst="rect">
            <a:avLst/>
          </a:prstGeom>
        </p:spPr>
        <p:txBody>
          <a:bodyPr lIns="0" tIns="0" rIns="0" bIns="0" anchor="ctr">
            <a:normAutofit/>
          </a:bodyPr>
          <a:lstStyle>
            <a:lvl1pPr algn="ctr">
              <a:lnSpc>
                <a:spcPct val="100000"/>
              </a:lnSpc>
              <a:defRPr sz="8800" baseline="0">
                <a:solidFill>
                  <a:srgbClr val="134074"/>
                </a:solidFill>
              </a:defRPr>
            </a:lvl1pPr>
          </a:lstStyle>
          <a:p>
            <a:endParaRPr lang="it-IT" dirty="0"/>
          </a:p>
        </p:txBody>
      </p:sp>
      <p:sp>
        <p:nvSpPr>
          <p:cNvPr id="10" name="Titolo 1">
            <a:extLst>
              <a:ext uri="{FF2B5EF4-FFF2-40B4-BE49-F238E27FC236}">
                <a16:creationId xmlns:a16="http://schemas.microsoft.com/office/drawing/2014/main" id="{1E5521ED-CA4A-4843-B33D-E35A7A1E7050}"/>
              </a:ext>
            </a:extLst>
          </p:cNvPr>
          <p:cNvSpPr txBox="1">
            <a:spLocks/>
          </p:cNvSpPr>
          <p:nvPr userDrawn="1"/>
        </p:nvSpPr>
        <p:spPr>
          <a:xfrm>
            <a:off x="5629631" y="1136204"/>
            <a:ext cx="1114440" cy="648072"/>
          </a:xfrm>
          <a:prstGeom prst="rect">
            <a:avLst/>
          </a:prstGeom>
        </p:spPr>
        <p:txBody>
          <a:bodyPr lIns="0" tIns="0" rIns="0" bIns="0" anchor="ctr"/>
          <a:lstStyle>
            <a:lvl1pPr algn="ctr" defTabSz="457200" rtl="0" eaLnBrk="0" fontAlgn="base" hangingPunct="0">
              <a:lnSpc>
                <a:spcPct val="100000"/>
              </a:lnSpc>
              <a:spcBef>
                <a:spcPct val="0"/>
              </a:spcBef>
              <a:spcAft>
                <a:spcPct val="0"/>
              </a:spcAft>
              <a:defRPr sz="7200" b="1" kern="1200" baseline="0">
                <a:solidFill>
                  <a:schemeClr val="tx2"/>
                </a:solidFill>
                <a:latin typeface="Arial"/>
                <a:ea typeface="+mj-ea"/>
                <a:cs typeface="Arial Italic"/>
              </a:defRPr>
            </a:lvl1pPr>
            <a:lvl2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2pPr>
            <a:lvl3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3pPr>
            <a:lvl4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4pPr>
            <a:lvl5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5pPr>
            <a:lvl6pPr marL="4572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6pPr>
            <a:lvl7pPr marL="9144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7pPr>
            <a:lvl8pPr marL="13716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8pPr>
            <a:lvl9pPr marL="18288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9pPr>
          </a:lstStyle>
          <a:p>
            <a:r>
              <a:rPr lang="cs-CZ" sz="9600" dirty="0">
                <a:solidFill>
                  <a:srgbClr val="2FD492"/>
                </a:solidFill>
              </a:rPr>
              <a:t>,,</a:t>
            </a:r>
            <a:endParaRPr lang="it-IT" sz="9600" dirty="0">
              <a:solidFill>
                <a:srgbClr val="2FD492"/>
              </a:solidFill>
            </a:endParaRPr>
          </a:p>
        </p:txBody>
      </p:sp>
      <p:sp>
        <p:nvSpPr>
          <p:cNvPr id="12" name="Titolo 1">
            <a:extLst>
              <a:ext uri="{FF2B5EF4-FFF2-40B4-BE49-F238E27FC236}">
                <a16:creationId xmlns:a16="http://schemas.microsoft.com/office/drawing/2014/main" id="{EDF3E1E9-3BCB-324B-8FA3-6003DB090C43}"/>
              </a:ext>
            </a:extLst>
          </p:cNvPr>
          <p:cNvSpPr txBox="1">
            <a:spLocks/>
          </p:cNvSpPr>
          <p:nvPr userDrawn="1"/>
        </p:nvSpPr>
        <p:spPr>
          <a:xfrm rot="10800000">
            <a:off x="5629632" y="5085184"/>
            <a:ext cx="1114440" cy="648072"/>
          </a:xfrm>
          <a:prstGeom prst="rect">
            <a:avLst/>
          </a:prstGeom>
        </p:spPr>
        <p:txBody>
          <a:bodyPr lIns="0" tIns="0" rIns="0" bIns="0" anchor="ctr"/>
          <a:lstStyle>
            <a:lvl1pPr algn="ctr" defTabSz="457200" rtl="0" eaLnBrk="0" fontAlgn="base" hangingPunct="0">
              <a:lnSpc>
                <a:spcPct val="100000"/>
              </a:lnSpc>
              <a:spcBef>
                <a:spcPct val="0"/>
              </a:spcBef>
              <a:spcAft>
                <a:spcPct val="0"/>
              </a:spcAft>
              <a:defRPr sz="7200" b="1" kern="1200" baseline="0">
                <a:solidFill>
                  <a:schemeClr val="tx2"/>
                </a:solidFill>
                <a:latin typeface="Arial"/>
                <a:ea typeface="+mj-ea"/>
                <a:cs typeface="Arial Italic"/>
              </a:defRPr>
            </a:lvl1pPr>
            <a:lvl2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2pPr>
            <a:lvl3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3pPr>
            <a:lvl4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4pPr>
            <a:lvl5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5pPr>
            <a:lvl6pPr marL="4572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6pPr>
            <a:lvl7pPr marL="9144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7pPr>
            <a:lvl8pPr marL="13716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8pPr>
            <a:lvl9pPr marL="18288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9pPr>
          </a:lstStyle>
          <a:p>
            <a:r>
              <a:rPr lang="cs-CZ" sz="9600" dirty="0">
                <a:solidFill>
                  <a:srgbClr val="2FD492"/>
                </a:solidFill>
              </a:rPr>
              <a:t>,,</a:t>
            </a:r>
            <a:endParaRPr lang="it-IT" sz="9600" dirty="0">
              <a:solidFill>
                <a:srgbClr val="2FD492"/>
              </a:solidFill>
            </a:endParaRPr>
          </a:p>
        </p:txBody>
      </p:sp>
    </p:spTree>
    <p:extLst>
      <p:ext uri="{BB962C8B-B14F-4D97-AF65-F5344CB8AC3E}">
        <p14:creationId xmlns:p14="http://schemas.microsoft.com/office/powerpoint/2010/main" val="298301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itac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C875E7-89EE-8F57-C390-8C04B01E7DB3}"/>
              </a:ext>
            </a:extLst>
          </p:cNvPr>
          <p:cNvSpPr/>
          <p:nvPr userDrawn="1"/>
        </p:nvSpPr>
        <p:spPr>
          <a:xfrm>
            <a:off x="0" y="0"/>
            <a:ext cx="12192000" cy="6858000"/>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11" name="Titolo 1">
            <a:extLst>
              <a:ext uri="{FF2B5EF4-FFF2-40B4-BE49-F238E27FC236}">
                <a16:creationId xmlns:a16="http://schemas.microsoft.com/office/drawing/2014/main" id="{BC6F54EA-8E70-F44E-B8D4-0317AC178E78}"/>
              </a:ext>
            </a:extLst>
          </p:cNvPr>
          <p:cNvSpPr>
            <a:spLocks noGrp="1"/>
          </p:cNvSpPr>
          <p:nvPr>
            <p:ph type="ctrTitle"/>
          </p:nvPr>
        </p:nvSpPr>
        <p:spPr>
          <a:xfrm>
            <a:off x="819150" y="1916832"/>
            <a:ext cx="10553700" cy="3024336"/>
          </a:xfrm>
          <a:prstGeom prst="rect">
            <a:avLst/>
          </a:prstGeom>
        </p:spPr>
        <p:txBody>
          <a:bodyPr lIns="0" tIns="0" rIns="0" bIns="0" anchor="ctr">
            <a:normAutofit/>
          </a:bodyPr>
          <a:lstStyle>
            <a:lvl1pPr algn="ctr">
              <a:lnSpc>
                <a:spcPct val="100000"/>
              </a:lnSpc>
              <a:defRPr sz="8800" baseline="0">
                <a:solidFill>
                  <a:schemeClr val="bg1"/>
                </a:solidFill>
              </a:defRPr>
            </a:lvl1pPr>
          </a:lstStyle>
          <a:p>
            <a:endParaRPr lang="it-IT" dirty="0"/>
          </a:p>
        </p:txBody>
      </p:sp>
      <p:sp>
        <p:nvSpPr>
          <p:cNvPr id="10" name="Titolo 1">
            <a:extLst>
              <a:ext uri="{FF2B5EF4-FFF2-40B4-BE49-F238E27FC236}">
                <a16:creationId xmlns:a16="http://schemas.microsoft.com/office/drawing/2014/main" id="{1E5521ED-CA4A-4843-B33D-E35A7A1E7050}"/>
              </a:ext>
            </a:extLst>
          </p:cNvPr>
          <p:cNvSpPr txBox="1">
            <a:spLocks/>
          </p:cNvSpPr>
          <p:nvPr userDrawn="1"/>
        </p:nvSpPr>
        <p:spPr>
          <a:xfrm>
            <a:off x="5629631" y="1136204"/>
            <a:ext cx="1114440" cy="648072"/>
          </a:xfrm>
          <a:prstGeom prst="rect">
            <a:avLst/>
          </a:prstGeom>
        </p:spPr>
        <p:txBody>
          <a:bodyPr lIns="0" tIns="0" rIns="0" bIns="0" anchor="ctr"/>
          <a:lstStyle>
            <a:lvl1pPr algn="ctr" defTabSz="457200" rtl="0" eaLnBrk="0" fontAlgn="base" hangingPunct="0">
              <a:lnSpc>
                <a:spcPct val="100000"/>
              </a:lnSpc>
              <a:spcBef>
                <a:spcPct val="0"/>
              </a:spcBef>
              <a:spcAft>
                <a:spcPct val="0"/>
              </a:spcAft>
              <a:defRPr sz="7200" b="1" kern="1200" baseline="0">
                <a:solidFill>
                  <a:schemeClr val="tx2"/>
                </a:solidFill>
                <a:latin typeface="Arial"/>
                <a:ea typeface="+mj-ea"/>
                <a:cs typeface="Arial Italic"/>
              </a:defRPr>
            </a:lvl1pPr>
            <a:lvl2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2pPr>
            <a:lvl3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3pPr>
            <a:lvl4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4pPr>
            <a:lvl5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5pPr>
            <a:lvl6pPr marL="4572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6pPr>
            <a:lvl7pPr marL="9144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7pPr>
            <a:lvl8pPr marL="13716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8pPr>
            <a:lvl9pPr marL="18288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9pPr>
          </a:lstStyle>
          <a:p>
            <a:r>
              <a:rPr lang="cs-CZ" sz="9600" dirty="0">
                <a:solidFill>
                  <a:srgbClr val="134074"/>
                </a:solidFill>
              </a:rPr>
              <a:t>,,</a:t>
            </a:r>
            <a:endParaRPr lang="it-IT" sz="9600" dirty="0">
              <a:solidFill>
                <a:srgbClr val="134074"/>
              </a:solidFill>
            </a:endParaRPr>
          </a:p>
        </p:txBody>
      </p:sp>
      <p:sp>
        <p:nvSpPr>
          <p:cNvPr id="12" name="Titolo 1">
            <a:extLst>
              <a:ext uri="{FF2B5EF4-FFF2-40B4-BE49-F238E27FC236}">
                <a16:creationId xmlns:a16="http://schemas.microsoft.com/office/drawing/2014/main" id="{EDF3E1E9-3BCB-324B-8FA3-6003DB090C43}"/>
              </a:ext>
            </a:extLst>
          </p:cNvPr>
          <p:cNvSpPr txBox="1">
            <a:spLocks/>
          </p:cNvSpPr>
          <p:nvPr userDrawn="1"/>
        </p:nvSpPr>
        <p:spPr>
          <a:xfrm rot="10800000">
            <a:off x="5629632" y="5085184"/>
            <a:ext cx="1114440" cy="648072"/>
          </a:xfrm>
          <a:prstGeom prst="rect">
            <a:avLst/>
          </a:prstGeom>
        </p:spPr>
        <p:txBody>
          <a:bodyPr lIns="0" tIns="0" rIns="0" bIns="0" anchor="ctr"/>
          <a:lstStyle>
            <a:lvl1pPr algn="ctr" defTabSz="457200" rtl="0" eaLnBrk="0" fontAlgn="base" hangingPunct="0">
              <a:lnSpc>
                <a:spcPct val="100000"/>
              </a:lnSpc>
              <a:spcBef>
                <a:spcPct val="0"/>
              </a:spcBef>
              <a:spcAft>
                <a:spcPct val="0"/>
              </a:spcAft>
              <a:defRPr sz="7200" b="1" kern="1200" baseline="0">
                <a:solidFill>
                  <a:schemeClr val="tx2"/>
                </a:solidFill>
                <a:latin typeface="Arial"/>
                <a:ea typeface="+mj-ea"/>
                <a:cs typeface="Arial Italic"/>
              </a:defRPr>
            </a:lvl1pPr>
            <a:lvl2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2pPr>
            <a:lvl3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3pPr>
            <a:lvl4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4pPr>
            <a:lvl5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5pPr>
            <a:lvl6pPr marL="4572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6pPr>
            <a:lvl7pPr marL="9144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7pPr>
            <a:lvl8pPr marL="13716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8pPr>
            <a:lvl9pPr marL="18288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9pPr>
          </a:lstStyle>
          <a:p>
            <a:r>
              <a:rPr lang="cs-CZ" sz="9600" dirty="0">
                <a:solidFill>
                  <a:srgbClr val="134074"/>
                </a:solidFill>
              </a:rPr>
              <a:t>,,</a:t>
            </a:r>
            <a:endParaRPr lang="it-IT" sz="9600" dirty="0">
              <a:solidFill>
                <a:srgbClr val="134074"/>
              </a:solidFill>
            </a:endParaRPr>
          </a:p>
        </p:txBody>
      </p:sp>
    </p:spTree>
    <p:extLst>
      <p:ext uri="{BB962C8B-B14F-4D97-AF65-F5344CB8AC3E}">
        <p14:creationId xmlns:p14="http://schemas.microsoft.com/office/powerpoint/2010/main" val="314406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sah+3 obrazk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260B69D-D271-FE2A-7D9F-6C29847F39A6}"/>
              </a:ext>
            </a:extLst>
          </p:cNvPr>
          <p:cNvSpPr/>
          <p:nvPr userDrawn="1"/>
        </p:nvSpPr>
        <p:spPr>
          <a:xfrm>
            <a:off x="0" y="1663700"/>
            <a:ext cx="12192000" cy="5194300"/>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12" name="Text Placeholder 4">
            <a:extLst>
              <a:ext uri="{FF2B5EF4-FFF2-40B4-BE49-F238E27FC236}">
                <a16:creationId xmlns:a16="http://schemas.microsoft.com/office/drawing/2014/main" id="{818D5160-E9F4-4143-96EE-7ED21AECD6E8}"/>
              </a:ext>
            </a:extLst>
          </p:cNvPr>
          <p:cNvSpPr>
            <a:spLocks noGrp="1"/>
          </p:cNvSpPr>
          <p:nvPr>
            <p:ph type="body" sz="quarter" idx="13"/>
          </p:nvPr>
        </p:nvSpPr>
        <p:spPr>
          <a:xfrm>
            <a:off x="1699097" y="5514415"/>
            <a:ext cx="2649170" cy="362857"/>
          </a:xfrm>
          <a:prstGeom prst="rect">
            <a:avLst/>
          </a:prstGeom>
        </p:spPr>
        <p:txBody>
          <a:bodyPr lIns="0" tIns="0" rIns="0" bIns="0" anchor="b" anchorCtr="0"/>
          <a:lstStyle>
            <a:lvl1pPr marL="14288" indent="-14288" algn="ctr">
              <a:buClr>
                <a:srgbClr val="C21C1D"/>
              </a:buClr>
              <a:buFont typeface="Arial" panose="020B0604020202020204" pitchFamily="34" charset="0"/>
              <a:buNone/>
              <a:tabLst/>
              <a:defRPr sz="1400">
                <a:solidFill>
                  <a:schemeClr val="bg1"/>
                </a:solidFill>
              </a:defRPr>
            </a:lvl1pPr>
          </a:lstStyle>
          <a:p>
            <a:endParaRPr lang="it-IT" dirty="0"/>
          </a:p>
        </p:txBody>
      </p:sp>
      <p:sp>
        <p:nvSpPr>
          <p:cNvPr id="10" name="Text Placeholder 4">
            <a:extLst>
              <a:ext uri="{FF2B5EF4-FFF2-40B4-BE49-F238E27FC236}">
                <a16:creationId xmlns:a16="http://schemas.microsoft.com/office/drawing/2014/main" id="{D86FCD6E-3FB6-FE4A-BB9F-B3A48DA1BD3D}"/>
              </a:ext>
            </a:extLst>
          </p:cNvPr>
          <p:cNvSpPr>
            <a:spLocks noGrp="1"/>
          </p:cNvSpPr>
          <p:nvPr>
            <p:ph type="body" sz="quarter" idx="16"/>
          </p:nvPr>
        </p:nvSpPr>
        <p:spPr>
          <a:xfrm>
            <a:off x="1699097" y="5007542"/>
            <a:ext cx="2649170" cy="362857"/>
          </a:xfrm>
          <a:prstGeom prst="rect">
            <a:avLst/>
          </a:prstGeom>
        </p:spPr>
        <p:txBody>
          <a:bodyPr lIns="0" tIns="0" rIns="0" bIns="0"/>
          <a:lstStyle>
            <a:lvl1pPr algn="ctr">
              <a:buClr>
                <a:srgbClr val="C21C1D"/>
              </a:buClr>
              <a:buFont typeface="Arial" panose="020B0604020202020204" pitchFamily="34" charset="0"/>
              <a:buNone/>
              <a:defRPr sz="1800" b="1">
                <a:solidFill>
                  <a:schemeClr val="bg1"/>
                </a:solidFill>
              </a:defRPr>
            </a:lvl1pPr>
          </a:lstStyle>
          <a:p>
            <a:endParaRPr lang="it-IT" dirty="0"/>
          </a:p>
        </p:txBody>
      </p:sp>
      <p:sp>
        <p:nvSpPr>
          <p:cNvPr id="4" name="Date Placeholder 3">
            <a:extLst>
              <a:ext uri="{FF2B5EF4-FFF2-40B4-BE49-F238E27FC236}">
                <a16:creationId xmlns:a16="http://schemas.microsoft.com/office/drawing/2014/main" id="{0AEB13DD-BEF9-42CC-906A-9F8770A21071}"/>
              </a:ext>
            </a:extLst>
          </p:cNvPr>
          <p:cNvSpPr>
            <a:spLocks noGrp="1"/>
          </p:cNvSpPr>
          <p:nvPr>
            <p:ph type="dt" sz="half" idx="23"/>
          </p:nvPr>
        </p:nvSpPr>
        <p:spPr/>
        <p:txBody>
          <a:bodyPr/>
          <a:lstStyle>
            <a:lvl1pPr>
              <a:defRPr>
                <a:solidFill>
                  <a:schemeClr val="bg1"/>
                </a:solidFill>
              </a:defRPr>
            </a:lvl1pPr>
          </a:lstStyle>
          <a:p>
            <a:fld id="{8F41F2B3-BCE5-4F3C-88CF-13FBDB93D5F5}" type="datetime1">
              <a:rPr lang="cs-CZ" smtClean="0"/>
              <a:t>26.10.2022</a:t>
            </a:fld>
            <a:endParaRPr lang="cs-CZ" dirty="0"/>
          </a:p>
        </p:txBody>
      </p:sp>
      <p:sp>
        <p:nvSpPr>
          <p:cNvPr id="5" name="Footer Placeholder 4">
            <a:extLst>
              <a:ext uri="{FF2B5EF4-FFF2-40B4-BE49-F238E27FC236}">
                <a16:creationId xmlns:a16="http://schemas.microsoft.com/office/drawing/2014/main" id="{947CAE3E-73B0-C457-6FCB-BE190E81AF37}"/>
              </a:ext>
            </a:extLst>
          </p:cNvPr>
          <p:cNvSpPr>
            <a:spLocks noGrp="1"/>
          </p:cNvSpPr>
          <p:nvPr>
            <p:ph type="ftr" sz="quarter" idx="24"/>
          </p:nvPr>
        </p:nvSpPr>
        <p:spPr/>
        <p:txBody>
          <a:bodyPr/>
          <a:lstStyle>
            <a:lvl1pPr>
              <a:defRPr>
                <a:solidFill>
                  <a:schemeClr val="bg1"/>
                </a:solidFill>
              </a:defRPr>
            </a:lvl1pPr>
          </a:lstStyle>
          <a:p>
            <a:r>
              <a:rPr lang="cs-CZ"/>
              <a:t>Název prezentace</a:t>
            </a:r>
          </a:p>
        </p:txBody>
      </p:sp>
      <p:sp>
        <p:nvSpPr>
          <p:cNvPr id="7" name="Slide Number Placeholder 6">
            <a:extLst>
              <a:ext uri="{FF2B5EF4-FFF2-40B4-BE49-F238E27FC236}">
                <a16:creationId xmlns:a16="http://schemas.microsoft.com/office/drawing/2014/main" id="{C64A1AC0-30D5-2E96-50EC-2961E1E75E24}"/>
              </a:ext>
            </a:extLst>
          </p:cNvPr>
          <p:cNvSpPr>
            <a:spLocks noGrp="1"/>
          </p:cNvSpPr>
          <p:nvPr>
            <p:ph type="sldNum" sz="quarter" idx="25"/>
          </p:nvPr>
        </p:nvSpPr>
        <p:spPr/>
        <p:txBody>
          <a:bodyPr/>
          <a:lstStyle>
            <a:lvl1pPr>
              <a:defRPr>
                <a:solidFill>
                  <a:schemeClr val="bg1"/>
                </a:solidFill>
              </a:defRPr>
            </a:lvl1pPr>
          </a:lstStyle>
          <a:p>
            <a:fld id="{E45C2882-2328-4BCC-B452-7405C35CCEDC}" type="slidenum">
              <a:rPr lang="cs-CZ" smtClean="0"/>
              <a:pPr/>
              <a:t>‹#›</a:t>
            </a:fld>
            <a:endParaRPr lang="cs-CZ"/>
          </a:p>
        </p:txBody>
      </p:sp>
      <p:sp>
        <p:nvSpPr>
          <p:cNvPr id="8" name="Title 7">
            <a:extLst>
              <a:ext uri="{FF2B5EF4-FFF2-40B4-BE49-F238E27FC236}">
                <a16:creationId xmlns:a16="http://schemas.microsoft.com/office/drawing/2014/main" id="{6431F239-C41A-0728-2E42-5630C349C204}"/>
              </a:ext>
            </a:extLst>
          </p:cNvPr>
          <p:cNvSpPr>
            <a:spLocks noGrp="1"/>
          </p:cNvSpPr>
          <p:nvPr>
            <p:ph type="title"/>
          </p:nvPr>
        </p:nvSpPr>
        <p:spPr/>
        <p:txBody>
          <a:bodyPr/>
          <a:lstStyle/>
          <a:p>
            <a:r>
              <a:rPr lang="en-US" dirty="0"/>
              <a:t>Click to edit Master title style</a:t>
            </a:r>
            <a:endParaRPr lang="sl-SI" dirty="0"/>
          </a:p>
        </p:txBody>
      </p:sp>
      <p:sp>
        <p:nvSpPr>
          <p:cNvPr id="23" name="Zástupný symbol pro text 16">
            <a:extLst>
              <a:ext uri="{FF2B5EF4-FFF2-40B4-BE49-F238E27FC236}">
                <a16:creationId xmlns:a16="http://schemas.microsoft.com/office/drawing/2014/main" id="{B51EA073-9014-307C-C0EB-62E55512004A}"/>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30" name="Picture Placeholder 4">
            <a:extLst>
              <a:ext uri="{FF2B5EF4-FFF2-40B4-BE49-F238E27FC236}">
                <a16:creationId xmlns:a16="http://schemas.microsoft.com/office/drawing/2014/main" id="{CA868815-C767-E363-CD33-6BDA3D9A3EBD}"/>
              </a:ext>
            </a:extLst>
          </p:cNvPr>
          <p:cNvSpPr>
            <a:spLocks noGrp="1"/>
          </p:cNvSpPr>
          <p:nvPr>
            <p:ph type="pic" sz="quarter" idx="26"/>
          </p:nvPr>
        </p:nvSpPr>
        <p:spPr>
          <a:xfrm>
            <a:off x="1926658" y="2713460"/>
            <a:ext cx="2177143" cy="2128618"/>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1" name="Text Placeholder 4">
            <a:extLst>
              <a:ext uri="{FF2B5EF4-FFF2-40B4-BE49-F238E27FC236}">
                <a16:creationId xmlns:a16="http://schemas.microsoft.com/office/drawing/2014/main" id="{B482848E-6220-5CA1-0EE2-77683689A55D}"/>
              </a:ext>
            </a:extLst>
          </p:cNvPr>
          <p:cNvSpPr>
            <a:spLocks noGrp="1"/>
          </p:cNvSpPr>
          <p:nvPr>
            <p:ph type="body" sz="quarter" idx="27"/>
          </p:nvPr>
        </p:nvSpPr>
        <p:spPr>
          <a:xfrm>
            <a:off x="4779867" y="5514415"/>
            <a:ext cx="2649170" cy="362857"/>
          </a:xfrm>
          <a:prstGeom prst="rect">
            <a:avLst/>
          </a:prstGeom>
        </p:spPr>
        <p:txBody>
          <a:bodyPr lIns="0" tIns="0" rIns="0" bIns="0" anchor="b" anchorCtr="0"/>
          <a:lstStyle>
            <a:lvl1pPr marL="14288" indent="-14288" algn="ctr">
              <a:buClr>
                <a:srgbClr val="C21C1D"/>
              </a:buClr>
              <a:buFont typeface="Arial" panose="020B0604020202020204" pitchFamily="34" charset="0"/>
              <a:buNone/>
              <a:tabLst/>
              <a:defRPr sz="1400">
                <a:solidFill>
                  <a:schemeClr val="bg1"/>
                </a:solidFill>
              </a:defRPr>
            </a:lvl1pPr>
          </a:lstStyle>
          <a:p>
            <a:endParaRPr lang="it-IT" dirty="0"/>
          </a:p>
        </p:txBody>
      </p:sp>
      <p:sp>
        <p:nvSpPr>
          <p:cNvPr id="32" name="Text Placeholder 4">
            <a:extLst>
              <a:ext uri="{FF2B5EF4-FFF2-40B4-BE49-F238E27FC236}">
                <a16:creationId xmlns:a16="http://schemas.microsoft.com/office/drawing/2014/main" id="{E3B5777A-DB8C-EEE9-E6F6-C9D4F7B36619}"/>
              </a:ext>
            </a:extLst>
          </p:cNvPr>
          <p:cNvSpPr>
            <a:spLocks noGrp="1"/>
          </p:cNvSpPr>
          <p:nvPr>
            <p:ph type="body" sz="quarter" idx="28"/>
          </p:nvPr>
        </p:nvSpPr>
        <p:spPr>
          <a:xfrm>
            <a:off x="4779867" y="5007542"/>
            <a:ext cx="2649170" cy="362857"/>
          </a:xfrm>
          <a:prstGeom prst="rect">
            <a:avLst/>
          </a:prstGeom>
        </p:spPr>
        <p:txBody>
          <a:bodyPr lIns="0" tIns="0" rIns="0" bIns="0"/>
          <a:lstStyle>
            <a:lvl1pPr algn="ctr">
              <a:buClr>
                <a:srgbClr val="C21C1D"/>
              </a:buClr>
              <a:buFont typeface="Arial" panose="020B0604020202020204" pitchFamily="34" charset="0"/>
              <a:buNone/>
              <a:defRPr sz="1800" b="1">
                <a:solidFill>
                  <a:schemeClr val="bg1"/>
                </a:solidFill>
              </a:defRPr>
            </a:lvl1pPr>
          </a:lstStyle>
          <a:p>
            <a:endParaRPr lang="it-IT" dirty="0"/>
          </a:p>
        </p:txBody>
      </p:sp>
      <p:sp>
        <p:nvSpPr>
          <p:cNvPr id="33" name="Picture Placeholder 4">
            <a:extLst>
              <a:ext uri="{FF2B5EF4-FFF2-40B4-BE49-F238E27FC236}">
                <a16:creationId xmlns:a16="http://schemas.microsoft.com/office/drawing/2014/main" id="{9E947C73-2257-64C2-C5FA-1D46F7859D20}"/>
              </a:ext>
            </a:extLst>
          </p:cNvPr>
          <p:cNvSpPr>
            <a:spLocks noGrp="1"/>
          </p:cNvSpPr>
          <p:nvPr>
            <p:ph type="pic" sz="quarter" idx="29"/>
          </p:nvPr>
        </p:nvSpPr>
        <p:spPr>
          <a:xfrm>
            <a:off x="5007428" y="2713460"/>
            <a:ext cx="2177143" cy="2128618"/>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4" name="Text Placeholder 4">
            <a:extLst>
              <a:ext uri="{FF2B5EF4-FFF2-40B4-BE49-F238E27FC236}">
                <a16:creationId xmlns:a16="http://schemas.microsoft.com/office/drawing/2014/main" id="{378A163D-DC37-39FD-F8A9-C148F8F7D265}"/>
              </a:ext>
            </a:extLst>
          </p:cNvPr>
          <p:cNvSpPr>
            <a:spLocks noGrp="1"/>
          </p:cNvSpPr>
          <p:nvPr>
            <p:ph type="body" sz="quarter" idx="30"/>
          </p:nvPr>
        </p:nvSpPr>
        <p:spPr>
          <a:xfrm>
            <a:off x="7860638" y="5514415"/>
            <a:ext cx="2649170" cy="362857"/>
          </a:xfrm>
          <a:prstGeom prst="rect">
            <a:avLst/>
          </a:prstGeom>
        </p:spPr>
        <p:txBody>
          <a:bodyPr lIns="0" tIns="0" rIns="0" bIns="0" anchor="b" anchorCtr="0"/>
          <a:lstStyle>
            <a:lvl1pPr marL="14288" indent="-14288" algn="ctr">
              <a:buClr>
                <a:srgbClr val="C21C1D"/>
              </a:buClr>
              <a:buFont typeface="Arial" panose="020B0604020202020204" pitchFamily="34" charset="0"/>
              <a:buNone/>
              <a:tabLst/>
              <a:defRPr sz="1400">
                <a:solidFill>
                  <a:schemeClr val="bg1"/>
                </a:solidFill>
              </a:defRPr>
            </a:lvl1pPr>
          </a:lstStyle>
          <a:p>
            <a:endParaRPr lang="it-IT" dirty="0"/>
          </a:p>
        </p:txBody>
      </p:sp>
      <p:sp>
        <p:nvSpPr>
          <p:cNvPr id="35" name="Text Placeholder 4">
            <a:extLst>
              <a:ext uri="{FF2B5EF4-FFF2-40B4-BE49-F238E27FC236}">
                <a16:creationId xmlns:a16="http://schemas.microsoft.com/office/drawing/2014/main" id="{3F2F7DBB-6B55-4369-2EDA-1877CE2A80F9}"/>
              </a:ext>
            </a:extLst>
          </p:cNvPr>
          <p:cNvSpPr>
            <a:spLocks noGrp="1"/>
          </p:cNvSpPr>
          <p:nvPr>
            <p:ph type="body" sz="quarter" idx="31"/>
          </p:nvPr>
        </p:nvSpPr>
        <p:spPr>
          <a:xfrm>
            <a:off x="7860638" y="5007542"/>
            <a:ext cx="2649170" cy="362857"/>
          </a:xfrm>
          <a:prstGeom prst="rect">
            <a:avLst/>
          </a:prstGeom>
        </p:spPr>
        <p:txBody>
          <a:bodyPr lIns="0" tIns="0" rIns="0" bIns="0"/>
          <a:lstStyle>
            <a:lvl1pPr algn="ctr">
              <a:buClr>
                <a:srgbClr val="C21C1D"/>
              </a:buClr>
              <a:buFont typeface="Arial" panose="020B0604020202020204" pitchFamily="34" charset="0"/>
              <a:buNone/>
              <a:defRPr sz="1800" b="1">
                <a:solidFill>
                  <a:schemeClr val="bg1"/>
                </a:solidFill>
              </a:defRPr>
            </a:lvl1pPr>
          </a:lstStyle>
          <a:p>
            <a:endParaRPr lang="it-IT" dirty="0"/>
          </a:p>
        </p:txBody>
      </p:sp>
      <p:sp>
        <p:nvSpPr>
          <p:cNvPr id="36" name="Picture Placeholder 4">
            <a:extLst>
              <a:ext uri="{FF2B5EF4-FFF2-40B4-BE49-F238E27FC236}">
                <a16:creationId xmlns:a16="http://schemas.microsoft.com/office/drawing/2014/main" id="{0512C788-A13B-A800-AB2C-278364E11C33}"/>
              </a:ext>
            </a:extLst>
          </p:cNvPr>
          <p:cNvSpPr>
            <a:spLocks noGrp="1"/>
          </p:cNvSpPr>
          <p:nvPr>
            <p:ph type="pic" sz="quarter" idx="32"/>
          </p:nvPr>
        </p:nvSpPr>
        <p:spPr>
          <a:xfrm>
            <a:off x="8088199" y="2713460"/>
            <a:ext cx="2177143" cy="2128618"/>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51" name="Text Placeholder 4">
            <a:extLst>
              <a:ext uri="{FF2B5EF4-FFF2-40B4-BE49-F238E27FC236}">
                <a16:creationId xmlns:a16="http://schemas.microsoft.com/office/drawing/2014/main" id="{9CA18076-AE77-82D5-2A8E-BE70F407C0DA}"/>
              </a:ext>
            </a:extLst>
          </p:cNvPr>
          <p:cNvSpPr>
            <a:spLocks noGrp="1"/>
          </p:cNvSpPr>
          <p:nvPr>
            <p:ph type="body" sz="quarter" idx="33" hasCustomPrompt="1"/>
          </p:nvPr>
        </p:nvSpPr>
        <p:spPr>
          <a:xfrm>
            <a:off x="1699097" y="2206587"/>
            <a:ext cx="2649170" cy="362857"/>
          </a:xfrm>
          <a:prstGeom prst="rect">
            <a:avLst/>
          </a:prstGeom>
        </p:spPr>
        <p:txBody>
          <a:bodyPr lIns="0" tIns="0" rIns="0" bIns="0" anchor="b">
            <a:noAutofit/>
          </a:bodyPr>
          <a:lstStyle>
            <a:lvl1pPr algn="ctr">
              <a:buClr>
                <a:srgbClr val="C21C1D"/>
              </a:buClr>
              <a:buFont typeface="Arial" panose="020B0604020202020204" pitchFamily="34" charset="0"/>
              <a:buNone/>
              <a:defRPr sz="4000" b="1">
                <a:solidFill>
                  <a:schemeClr val="bg1"/>
                </a:solidFill>
              </a:defRPr>
            </a:lvl1pPr>
          </a:lstStyle>
          <a:p>
            <a:r>
              <a:rPr lang="it-IT" dirty="0"/>
              <a:t>#</a:t>
            </a:r>
          </a:p>
        </p:txBody>
      </p:sp>
      <p:sp>
        <p:nvSpPr>
          <p:cNvPr id="52" name="Text Placeholder 4">
            <a:extLst>
              <a:ext uri="{FF2B5EF4-FFF2-40B4-BE49-F238E27FC236}">
                <a16:creationId xmlns:a16="http://schemas.microsoft.com/office/drawing/2014/main" id="{D68D8C2E-9EF6-4088-3EB0-0B568BE5A479}"/>
              </a:ext>
            </a:extLst>
          </p:cNvPr>
          <p:cNvSpPr>
            <a:spLocks noGrp="1"/>
          </p:cNvSpPr>
          <p:nvPr>
            <p:ph type="body" sz="quarter" idx="34" hasCustomPrompt="1"/>
          </p:nvPr>
        </p:nvSpPr>
        <p:spPr>
          <a:xfrm>
            <a:off x="4771414" y="2206587"/>
            <a:ext cx="2649170" cy="362857"/>
          </a:xfrm>
          <a:prstGeom prst="rect">
            <a:avLst/>
          </a:prstGeom>
        </p:spPr>
        <p:txBody>
          <a:bodyPr lIns="0" tIns="0" rIns="0" bIns="0" anchor="b">
            <a:noAutofit/>
          </a:bodyPr>
          <a:lstStyle>
            <a:lvl1pPr algn="ctr">
              <a:buClr>
                <a:srgbClr val="C21C1D"/>
              </a:buClr>
              <a:buFont typeface="Arial" panose="020B0604020202020204" pitchFamily="34" charset="0"/>
              <a:buNone/>
              <a:defRPr sz="4000" b="1">
                <a:solidFill>
                  <a:schemeClr val="bg1"/>
                </a:solidFill>
              </a:defRPr>
            </a:lvl1pPr>
          </a:lstStyle>
          <a:p>
            <a:r>
              <a:rPr lang="it-IT" dirty="0"/>
              <a:t>#</a:t>
            </a:r>
          </a:p>
        </p:txBody>
      </p:sp>
      <p:sp>
        <p:nvSpPr>
          <p:cNvPr id="53" name="Text Placeholder 4">
            <a:extLst>
              <a:ext uri="{FF2B5EF4-FFF2-40B4-BE49-F238E27FC236}">
                <a16:creationId xmlns:a16="http://schemas.microsoft.com/office/drawing/2014/main" id="{042F7673-A6CA-B399-3DCC-E6CEB9C273C7}"/>
              </a:ext>
            </a:extLst>
          </p:cNvPr>
          <p:cNvSpPr>
            <a:spLocks noGrp="1"/>
          </p:cNvSpPr>
          <p:nvPr>
            <p:ph type="body" sz="quarter" idx="35" hasCustomPrompt="1"/>
          </p:nvPr>
        </p:nvSpPr>
        <p:spPr>
          <a:xfrm>
            <a:off x="7843731" y="2206587"/>
            <a:ext cx="2649170" cy="362857"/>
          </a:xfrm>
          <a:prstGeom prst="rect">
            <a:avLst/>
          </a:prstGeom>
        </p:spPr>
        <p:txBody>
          <a:bodyPr lIns="0" tIns="0" rIns="0" bIns="0" anchor="b">
            <a:noAutofit/>
          </a:bodyPr>
          <a:lstStyle>
            <a:lvl1pPr algn="ctr">
              <a:buClr>
                <a:srgbClr val="C21C1D"/>
              </a:buClr>
              <a:buFont typeface="Arial" panose="020B0604020202020204" pitchFamily="34" charset="0"/>
              <a:buNone/>
              <a:defRPr sz="4000" b="1">
                <a:solidFill>
                  <a:schemeClr val="bg1"/>
                </a:solidFill>
              </a:defRPr>
            </a:lvl1pPr>
          </a:lstStyle>
          <a:p>
            <a:r>
              <a:rPr lang="it-IT" dirty="0"/>
              <a:t>#</a:t>
            </a:r>
          </a:p>
        </p:txBody>
      </p:sp>
      <p:sp>
        <p:nvSpPr>
          <p:cNvPr id="20" name="Sottotitolo 2">
            <a:extLst>
              <a:ext uri="{FF2B5EF4-FFF2-40B4-BE49-F238E27FC236}">
                <a16:creationId xmlns:a16="http://schemas.microsoft.com/office/drawing/2014/main" id="{EC908000-F523-B1A5-EF08-A1F0A5FF85DE}"/>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85495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boxy">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7DE0CA9-F6D5-E62D-3BB8-22B47AB649E4}"/>
              </a:ext>
            </a:extLst>
          </p:cNvPr>
          <p:cNvSpPr>
            <a:spLocks noGrp="1"/>
          </p:cNvSpPr>
          <p:nvPr>
            <p:ph type="body" sz="quarter" idx="13"/>
          </p:nvPr>
        </p:nvSpPr>
        <p:spPr>
          <a:xfrm>
            <a:off x="1" y="2140248"/>
            <a:ext cx="7462128" cy="855958"/>
          </a:xfrm>
          <a:prstGeom prst="rect">
            <a:avLst/>
          </a:prstGeom>
          <a:gradFill flip="none" rotWithShape="1">
            <a:gsLst>
              <a:gs pos="2000">
                <a:srgbClr val="E65F5C"/>
              </a:gs>
              <a:gs pos="100000">
                <a:srgbClr val="FFDF64"/>
              </a:gs>
            </a:gsLst>
            <a:lin ang="0" scaled="1"/>
            <a:tileRect/>
          </a:gradFill>
        </p:spPr>
        <p:txBody>
          <a:bodyPr wrap="square" lIns="864000" tIns="180000" rIns="180000" bIns="180000" anchor="ctr">
            <a:spAutoFit/>
          </a:bodyPr>
          <a:lstStyle>
            <a:lvl1pPr>
              <a:buClr>
                <a:srgbClr val="C21C1D"/>
              </a:buClr>
              <a:buFont typeface="Arial" panose="020B0604020202020204" pitchFamily="34" charset="0"/>
              <a:buNone/>
              <a:defRPr sz="3200" b="1">
                <a:solidFill>
                  <a:schemeClr val="bg1"/>
                </a:solidFill>
              </a:defRPr>
            </a:lvl1pPr>
          </a:lstStyle>
          <a:p>
            <a:endParaRPr lang="it-IT" dirty="0"/>
          </a:p>
        </p:txBody>
      </p:sp>
      <p:sp>
        <p:nvSpPr>
          <p:cNvPr id="11" name="Text Placeholder 4">
            <a:extLst>
              <a:ext uri="{FF2B5EF4-FFF2-40B4-BE49-F238E27FC236}">
                <a16:creationId xmlns:a16="http://schemas.microsoft.com/office/drawing/2014/main" id="{1A7CE476-9A2C-D420-E1FE-EAD0BEEAD352}"/>
              </a:ext>
            </a:extLst>
          </p:cNvPr>
          <p:cNvSpPr>
            <a:spLocks noGrp="1"/>
          </p:cNvSpPr>
          <p:nvPr>
            <p:ph type="body" sz="quarter" idx="17"/>
          </p:nvPr>
        </p:nvSpPr>
        <p:spPr>
          <a:xfrm>
            <a:off x="1" y="3134817"/>
            <a:ext cx="7462128" cy="855958"/>
          </a:xfrm>
          <a:prstGeom prst="rect">
            <a:avLst/>
          </a:prstGeom>
          <a:gradFill flip="none" rotWithShape="1">
            <a:gsLst>
              <a:gs pos="2000">
                <a:srgbClr val="E65F5C"/>
              </a:gs>
              <a:gs pos="100000">
                <a:srgbClr val="FFDF64"/>
              </a:gs>
            </a:gsLst>
            <a:lin ang="0" scaled="1"/>
            <a:tileRect/>
          </a:gradFill>
        </p:spPr>
        <p:txBody>
          <a:bodyPr wrap="square" lIns="864000" tIns="180000" rIns="180000" bIns="180000" anchor="ctr">
            <a:spAutoFit/>
          </a:bodyPr>
          <a:lstStyle>
            <a:lvl1pPr>
              <a:buClr>
                <a:srgbClr val="C21C1D"/>
              </a:buClr>
              <a:buFont typeface="Arial" panose="020B0604020202020204" pitchFamily="34" charset="0"/>
              <a:buNone/>
              <a:defRPr sz="3200" b="1">
                <a:solidFill>
                  <a:schemeClr val="bg1"/>
                </a:solidFill>
              </a:defRPr>
            </a:lvl1pPr>
          </a:lstStyle>
          <a:p>
            <a:endParaRPr lang="it-IT" dirty="0"/>
          </a:p>
        </p:txBody>
      </p:sp>
      <p:sp>
        <p:nvSpPr>
          <p:cNvPr id="14" name="Text Placeholder 4">
            <a:extLst>
              <a:ext uri="{FF2B5EF4-FFF2-40B4-BE49-F238E27FC236}">
                <a16:creationId xmlns:a16="http://schemas.microsoft.com/office/drawing/2014/main" id="{EE566F1E-3CAF-CBD6-5A87-8237C5D8025D}"/>
              </a:ext>
            </a:extLst>
          </p:cNvPr>
          <p:cNvSpPr>
            <a:spLocks noGrp="1"/>
          </p:cNvSpPr>
          <p:nvPr>
            <p:ph type="body" sz="quarter" idx="18"/>
          </p:nvPr>
        </p:nvSpPr>
        <p:spPr>
          <a:xfrm>
            <a:off x="1" y="4129386"/>
            <a:ext cx="7462128" cy="855958"/>
          </a:xfrm>
          <a:prstGeom prst="rect">
            <a:avLst/>
          </a:prstGeom>
          <a:gradFill flip="none" rotWithShape="1">
            <a:gsLst>
              <a:gs pos="2000">
                <a:srgbClr val="E65F5C"/>
              </a:gs>
              <a:gs pos="100000">
                <a:srgbClr val="FFDF64"/>
              </a:gs>
            </a:gsLst>
            <a:lin ang="0" scaled="1"/>
            <a:tileRect/>
          </a:gradFill>
        </p:spPr>
        <p:txBody>
          <a:bodyPr wrap="square" lIns="864000" tIns="180000" rIns="180000" bIns="180000" anchor="ctr">
            <a:spAutoFit/>
          </a:bodyPr>
          <a:lstStyle>
            <a:lvl1pPr>
              <a:buClr>
                <a:srgbClr val="C21C1D"/>
              </a:buClr>
              <a:buFont typeface="Arial" panose="020B0604020202020204" pitchFamily="34" charset="0"/>
              <a:buNone/>
              <a:defRPr sz="3200" b="1">
                <a:solidFill>
                  <a:schemeClr val="bg1"/>
                </a:solidFill>
              </a:defRPr>
            </a:lvl1pPr>
          </a:lstStyle>
          <a:p>
            <a:endParaRPr lang="it-IT" dirty="0"/>
          </a:p>
        </p:txBody>
      </p:sp>
      <p:sp>
        <p:nvSpPr>
          <p:cNvPr id="15" name="Text Placeholder 4">
            <a:extLst>
              <a:ext uri="{FF2B5EF4-FFF2-40B4-BE49-F238E27FC236}">
                <a16:creationId xmlns:a16="http://schemas.microsoft.com/office/drawing/2014/main" id="{6F44AFC3-69BA-467D-D362-AA2D88532524}"/>
              </a:ext>
            </a:extLst>
          </p:cNvPr>
          <p:cNvSpPr>
            <a:spLocks noGrp="1"/>
          </p:cNvSpPr>
          <p:nvPr>
            <p:ph type="body" sz="quarter" idx="16"/>
          </p:nvPr>
        </p:nvSpPr>
        <p:spPr>
          <a:xfrm>
            <a:off x="839788" y="1675708"/>
            <a:ext cx="6622342" cy="288032"/>
          </a:xfrm>
          <a:prstGeom prst="rect">
            <a:avLst/>
          </a:prstGeom>
        </p:spPr>
        <p:txBody>
          <a:bodyPr lIns="0" tIns="0" rIns="0" bIns="0"/>
          <a:lstStyle>
            <a:lvl1pPr>
              <a:buClr>
                <a:srgbClr val="C21C1D"/>
              </a:buClr>
              <a:buFont typeface="Arial" panose="020B0604020202020204" pitchFamily="34" charset="0"/>
              <a:buNone/>
              <a:defRPr sz="1600" b="1">
                <a:solidFill>
                  <a:srgbClr val="134074"/>
                </a:solidFill>
              </a:defRPr>
            </a:lvl1pPr>
          </a:lstStyle>
          <a:p>
            <a:endParaRPr lang="it-IT" dirty="0"/>
          </a:p>
        </p:txBody>
      </p:sp>
      <p:sp>
        <p:nvSpPr>
          <p:cNvPr id="2" name="Title 1">
            <a:extLst>
              <a:ext uri="{FF2B5EF4-FFF2-40B4-BE49-F238E27FC236}">
                <a16:creationId xmlns:a16="http://schemas.microsoft.com/office/drawing/2014/main" id="{929DCCD3-36E7-465B-A852-746D15F674D7}"/>
              </a:ext>
            </a:extLst>
          </p:cNvPr>
          <p:cNvSpPr>
            <a:spLocks noGrp="1"/>
          </p:cNvSpPr>
          <p:nvPr>
            <p:ph type="title"/>
          </p:nvPr>
        </p:nvSpPr>
        <p:spPr>
          <a:xfrm>
            <a:off x="838200" y="333375"/>
            <a:ext cx="6622342" cy="1007393"/>
          </a:xfrm>
        </p:spPr>
        <p:txBody>
          <a:bodyPr/>
          <a:lstStyle/>
          <a:p>
            <a:r>
              <a:rPr lang="en-US" dirty="0"/>
              <a:t>Click to edit Master title style</a:t>
            </a:r>
            <a:endParaRPr lang="sl-SI" dirty="0"/>
          </a:p>
        </p:txBody>
      </p:sp>
      <p:sp>
        <p:nvSpPr>
          <p:cNvPr id="21" name="Picture Placeholder 4">
            <a:extLst>
              <a:ext uri="{FF2B5EF4-FFF2-40B4-BE49-F238E27FC236}">
                <a16:creationId xmlns:a16="http://schemas.microsoft.com/office/drawing/2014/main" id="{5A8D2CA9-1E2E-518B-3386-0444351DD665}"/>
              </a:ext>
            </a:extLst>
          </p:cNvPr>
          <p:cNvSpPr>
            <a:spLocks noGrp="1"/>
          </p:cNvSpPr>
          <p:nvPr>
            <p:ph type="pic" sz="quarter" idx="40"/>
          </p:nvPr>
        </p:nvSpPr>
        <p:spPr>
          <a:xfrm>
            <a:off x="7752184" y="333374"/>
            <a:ext cx="3620666" cy="5832475"/>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2" name="Zástupný symbol pro text 16">
            <a:extLst>
              <a:ext uri="{FF2B5EF4-FFF2-40B4-BE49-F238E27FC236}">
                <a16:creationId xmlns:a16="http://schemas.microsoft.com/office/drawing/2014/main" id="{A528DED9-62E0-001B-FFCE-80C8CE612038}"/>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Tree>
    <p:extLst>
      <p:ext uri="{BB962C8B-B14F-4D97-AF65-F5344CB8AC3E}">
        <p14:creationId xmlns:p14="http://schemas.microsoft.com/office/powerpoint/2010/main" val="131485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ulka">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AB9800CA-1492-2A46-B763-B13203F4A7D0}"/>
              </a:ext>
            </a:extLst>
          </p:cNvPr>
          <p:cNvSpPr>
            <a:spLocks noGrp="1"/>
          </p:cNvSpPr>
          <p:nvPr>
            <p:ph type="tbl" sz="quarter" idx="11"/>
          </p:nvPr>
        </p:nvSpPr>
        <p:spPr>
          <a:xfrm>
            <a:off x="838199" y="1663700"/>
            <a:ext cx="10534651" cy="4429596"/>
          </a:xfrm>
          <a:prstGeom prst="rect">
            <a:avLst/>
          </a:prstGeom>
        </p:spPr>
        <p:txBody>
          <a:bodyPr/>
          <a:lstStyle/>
          <a:p>
            <a:endParaRPr lang="cs-CZ" dirty="0"/>
          </a:p>
        </p:txBody>
      </p:sp>
      <p:sp>
        <p:nvSpPr>
          <p:cNvPr id="2" name="Title 1">
            <a:extLst>
              <a:ext uri="{FF2B5EF4-FFF2-40B4-BE49-F238E27FC236}">
                <a16:creationId xmlns:a16="http://schemas.microsoft.com/office/drawing/2014/main" id="{7E4B7D3E-D196-C6EB-E58F-37CC8BD887D5}"/>
              </a:ext>
            </a:extLst>
          </p:cNvPr>
          <p:cNvSpPr>
            <a:spLocks noGrp="1"/>
          </p:cNvSpPr>
          <p:nvPr>
            <p:ph type="title"/>
          </p:nvPr>
        </p:nvSpPr>
        <p:spPr/>
        <p:txBody>
          <a:bodyPr/>
          <a:lstStyle/>
          <a:p>
            <a:r>
              <a:rPr lang="en-US" dirty="0"/>
              <a:t>Click to edit Master title style</a:t>
            </a:r>
            <a:endParaRPr lang="sl-SI" dirty="0"/>
          </a:p>
        </p:txBody>
      </p:sp>
      <p:sp>
        <p:nvSpPr>
          <p:cNvPr id="8" name="Zástupný symbol pro text 16">
            <a:extLst>
              <a:ext uri="{FF2B5EF4-FFF2-40B4-BE49-F238E27FC236}">
                <a16:creationId xmlns:a16="http://schemas.microsoft.com/office/drawing/2014/main" id="{DBA5EF70-DDFE-8EE1-7E4B-D7193F589FB5}"/>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2" name="Date Placeholder 11">
            <a:extLst>
              <a:ext uri="{FF2B5EF4-FFF2-40B4-BE49-F238E27FC236}">
                <a16:creationId xmlns:a16="http://schemas.microsoft.com/office/drawing/2014/main" id="{860BAE99-8C0A-C30E-2E7A-9E7957785F34}"/>
              </a:ext>
            </a:extLst>
          </p:cNvPr>
          <p:cNvSpPr>
            <a:spLocks noGrp="1"/>
          </p:cNvSpPr>
          <p:nvPr>
            <p:ph type="dt" sz="half" idx="13"/>
          </p:nvPr>
        </p:nvSpPr>
        <p:spPr/>
        <p:txBody>
          <a:bodyPr/>
          <a:lstStyle/>
          <a:p>
            <a:fld id="{EE0060B7-5C6F-4D16-91A3-2C8F150E192F}" type="datetime1">
              <a:rPr lang="cs-CZ" smtClean="0"/>
              <a:t>26.10.2022</a:t>
            </a:fld>
            <a:endParaRPr lang="cs-CZ" dirty="0"/>
          </a:p>
        </p:txBody>
      </p:sp>
      <p:sp>
        <p:nvSpPr>
          <p:cNvPr id="13" name="Footer Placeholder 12">
            <a:extLst>
              <a:ext uri="{FF2B5EF4-FFF2-40B4-BE49-F238E27FC236}">
                <a16:creationId xmlns:a16="http://schemas.microsoft.com/office/drawing/2014/main" id="{B176DA08-A5EB-C57A-0B7A-9371DCA6DF2E}"/>
              </a:ext>
            </a:extLst>
          </p:cNvPr>
          <p:cNvSpPr>
            <a:spLocks noGrp="1"/>
          </p:cNvSpPr>
          <p:nvPr>
            <p:ph type="ftr" sz="quarter" idx="14"/>
          </p:nvPr>
        </p:nvSpPr>
        <p:spPr/>
        <p:txBody>
          <a:bodyPr/>
          <a:lstStyle/>
          <a:p>
            <a:r>
              <a:rPr lang="cs-CZ"/>
              <a:t>Název prezentace</a:t>
            </a:r>
            <a:endParaRPr lang="cs-CZ" dirty="0"/>
          </a:p>
        </p:txBody>
      </p:sp>
      <p:sp>
        <p:nvSpPr>
          <p:cNvPr id="14" name="Slide Number Placeholder 13">
            <a:extLst>
              <a:ext uri="{FF2B5EF4-FFF2-40B4-BE49-F238E27FC236}">
                <a16:creationId xmlns:a16="http://schemas.microsoft.com/office/drawing/2014/main" id="{D32831C0-132B-14DB-C9BF-DC6A45034FAB}"/>
              </a:ext>
            </a:extLst>
          </p:cNvPr>
          <p:cNvSpPr>
            <a:spLocks noGrp="1"/>
          </p:cNvSpPr>
          <p:nvPr>
            <p:ph type="sldNum" sz="quarter" idx="15"/>
          </p:nvPr>
        </p:nvSpPr>
        <p:spPr/>
        <p:txBody>
          <a:bodyPr/>
          <a:lstStyle/>
          <a:p>
            <a:fld id="{E45C2882-2328-4BCC-B452-7405C35CCEDC}" type="slidenum">
              <a:rPr lang="cs-CZ" smtClean="0"/>
              <a:pPr/>
              <a:t>‹#›</a:t>
            </a:fld>
            <a:endParaRPr lang="cs-CZ"/>
          </a:p>
        </p:txBody>
      </p:sp>
      <p:sp>
        <p:nvSpPr>
          <p:cNvPr id="15" name="Obdélník 18">
            <a:extLst>
              <a:ext uri="{FF2B5EF4-FFF2-40B4-BE49-F238E27FC236}">
                <a16:creationId xmlns:a16="http://schemas.microsoft.com/office/drawing/2014/main" id="{4DD33EE3-61B8-539D-34C5-83F1FF68F48A}"/>
              </a:ext>
            </a:extLst>
          </p:cNvPr>
          <p:cNvSpPr/>
          <p:nvPr userDrawn="1"/>
        </p:nvSpPr>
        <p:spPr>
          <a:xfrm>
            <a:off x="819150" y="6093296"/>
            <a:ext cx="10553700" cy="72554"/>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Sottotitolo 2">
            <a:extLst>
              <a:ext uri="{FF2B5EF4-FFF2-40B4-BE49-F238E27FC236}">
                <a16:creationId xmlns:a16="http://schemas.microsoft.com/office/drawing/2014/main" id="{626F2A23-7D99-13ED-7499-6CDD55DCF24A}"/>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110138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abulk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0D67-CA4D-4C10-AE77-752BB71039BD}"/>
              </a:ext>
            </a:extLst>
          </p:cNvPr>
          <p:cNvSpPr>
            <a:spLocks noGrp="1"/>
          </p:cNvSpPr>
          <p:nvPr>
            <p:ph type="title"/>
          </p:nvPr>
        </p:nvSpPr>
        <p:spPr/>
        <p:txBody>
          <a:bodyPr/>
          <a:lstStyle/>
          <a:p>
            <a:r>
              <a:rPr lang="en-US"/>
              <a:t>Click to edit Master title style</a:t>
            </a:r>
            <a:endParaRPr lang="sl-SI"/>
          </a:p>
        </p:txBody>
      </p:sp>
      <p:sp>
        <p:nvSpPr>
          <p:cNvPr id="4" name="Date Placeholder 3">
            <a:extLst>
              <a:ext uri="{FF2B5EF4-FFF2-40B4-BE49-F238E27FC236}">
                <a16:creationId xmlns:a16="http://schemas.microsoft.com/office/drawing/2014/main" id="{27F9EC84-2762-6562-19B3-2CD26299DDF4}"/>
              </a:ext>
            </a:extLst>
          </p:cNvPr>
          <p:cNvSpPr>
            <a:spLocks noGrp="1"/>
          </p:cNvSpPr>
          <p:nvPr>
            <p:ph type="dt" sz="half" idx="10"/>
          </p:nvPr>
        </p:nvSpPr>
        <p:spPr/>
        <p:txBody>
          <a:bodyPr/>
          <a:lstStyle/>
          <a:p>
            <a:fld id="{7430CFB0-83DE-4D6C-9C97-46AFADC91E6D}" type="datetime1">
              <a:rPr lang="cs-CZ" smtClean="0"/>
              <a:t>26.10.2022</a:t>
            </a:fld>
            <a:endParaRPr lang="cs-CZ" dirty="0"/>
          </a:p>
        </p:txBody>
      </p:sp>
      <p:sp>
        <p:nvSpPr>
          <p:cNvPr id="5" name="Footer Placeholder 4">
            <a:extLst>
              <a:ext uri="{FF2B5EF4-FFF2-40B4-BE49-F238E27FC236}">
                <a16:creationId xmlns:a16="http://schemas.microsoft.com/office/drawing/2014/main" id="{028F6FA9-B3CC-50F7-EEC7-49FC475293D7}"/>
              </a:ext>
            </a:extLst>
          </p:cNvPr>
          <p:cNvSpPr>
            <a:spLocks noGrp="1"/>
          </p:cNvSpPr>
          <p:nvPr>
            <p:ph type="ftr" sz="quarter" idx="11"/>
          </p:nvPr>
        </p:nvSpPr>
        <p:spPr/>
        <p:txBody>
          <a:bodyPr/>
          <a:lstStyle/>
          <a:p>
            <a:r>
              <a:rPr lang="cs-CZ"/>
              <a:t>Název prezentace</a:t>
            </a:r>
            <a:endParaRPr lang="cs-CZ" dirty="0"/>
          </a:p>
        </p:txBody>
      </p:sp>
      <p:sp>
        <p:nvSpPr>
          <p:cNvPr id="6" name="Slide Number Placeholder 5">
            <a:extLst>
              <a:ext uri="{FF2B5EF4-FFF2-40B4-BE49-F238E27FC236}">
                <a16:creationId xmlns:a16="http://schemas.microsoft.com/office/drawing/2014/main" id="{34757AE3-FFBA-04CC-CD78-FE8871D4FEDA}"/>
              </a:ext>
            </a:extLst>
          </p:cNvPr>
          <p:cNvSpPr>
            <a:spLocks noGrp="1"/>
          </p:cNvSpPr>
          <p:nvPr>
            <p:ph type="sldNum" sz="quarter" idx="12"/>
          </p:nvPr>
        </p:nvSpPr>
        <p:spPr/>
        <p:txBody>
          <a:bodyPr/>
          <a:lstStyle/>
          <a:p>
            <a:fld id="{E45C2882-2328-4BCC-B452-7405C35CCEDC}" type="slidenum">
              <a:rPr lang="cs-CZ" smtClean="0"/>
              <a:pPr/>
              <a:t>‹#›</a:t>
            </a:fld>
            <a:endParaRPr lang="cs-CZ"/>
          </a:p>
        </p:txBody>
      </p:sp>
      <p:sp>
        <p:nvSpPr>
          <p:cNvPr id="12" name="Table Placeholder 2">
            <a:extLst>
              <a:ext uri="{FF2B5EF4-FFF2-40B4-BE49-F238E27FC236}">
                <a16:creationId xmlns:a16="http://schemas.microsoft.com/office/drawing/2014/main" id="{DFE3B5A5-BA9C-CCD6-C215-51F70B330803}"/>
              </a:ext>
            </a:extLst>
          </p:cNvPr>
          <p:cNvSpPr>
            <a:spLocks noGrp="1"/>
          </p:cNvSpPr>
          <p:nvPr>
            <p:ph type="tbl" sz="quarter" idx="13"/>
          </p:nvPr>
        </p:nvSpPr>
        <p:spPr>
          <a:xfrm>
            <a:off x="838199" y="1663700"/>
            <a:ext cx="4969769" cy="4429596"/>
          </a:xfrm>
          <a:prstGeom prst="rect">
            <a:avLst/>
          </a:prstGeom>
        </p:spPr>
        <p:txBody>
          <a:bodyPr/>
          <a:lstStyle/>
          <a:p>
            <a:endParaRPr lang="cs-CZ" dirty="0"/>
          </a:p>
        </p:txBody>
      </p:sp>
      <p:sp>
        <p:nvSpPr>
          <p:cNvPr id="14" name="Obdélník 18">
            <a:extLst>
              <a:ext uri="{FF2B5EF4-FFF2-40B4-BE49-F238E27FC236}">
                <a16:creationId xmlns:a16="http://schemas.microsoft.com/office/drawing/2014/main" id="{CA060EA4-20C4-C968-D366-A4D05CA1103F}"/>
              </a:ext>
            </a:extLst>
          </p:cNvPr>
          <p:cNvSpPr/>
          <p:nvPr userDrawn="1"/>
        </p:nvSpPr>
        <p:spPr>
          <a:xfrm>
            <a:off x="836368" y="6093296"/>
            <a:ext cx="4971600" cy="72554"/>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able Placeholder 2">
            <a:extLst>
              <a:ext uri="{FF2B5EF4-FFF2-40B4-BE49-F238E27FC236}">
                <a16:creationId xmlns:a16="http://schemas.microsoft.com/office/drawing/2014/main" id="{B044832F-23CB-3FA4-B2B6-5CC3E603BE9A}"/>
              </a:ext>
            </a:extLst>
          </p:cNvPr>
          <p:cNvSpPr>
            <a:spLocks noGrp="1"/>
          </p:cNvSpPr>
          <p:nvPr>
            <p:ph type="tbl" sz="quarter" idx="14"/>
          </p:nvPr>
        </p:nvSpPr>
        <p:spPr>
          <a:xfrm>
            <a:off x="6410721" y="1663700"/>
            <a:ext cx="4969769" cy="4429596"/>
          </a:xfrm>
          <a:prstGeom prst="rect">
            <a:avLst/>
          </a:prstGeom>
        </p:spPr>
        <p:txBody>
          <a:bodyPr/>
          <a:lstStyle/>
          <a:p>
            <a:endParaRPr lang="cs-CZ" dirty="0"/>
          </a:p>
        </p:txBody>
      </p:sp>
      <p:sp>
        <p:nvSpPr>
          <p:cNvPr id="18" name="Obdélník 18">
            <a:extLst>
              <a:ext uri="{FF2B5EF4-FFF2-40B4-BE49-F238E27FC236}">
                <a16:creationId xmlns:a16="http://schemas.microsoft.com/office/drawing/2014/main" id="{74FD9C2A-F7DE-16A0-0FE0-5B065E2CC37A}"/>
              </a:ext>
            </a:extLst>
          </p:cNvPr>
          <p:cNvSpPr/>
          <p:nvPr userDrawn="1"/>
        </p:nvSpPr>
        <p:spPr>
          <a:xfrm>
            <a:off x="6408890" y="6093296"/>
            <a:ext cx="4971600" cy="72554"/>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Zástupný symbol pro text 16">
            <a:extLst>
              <a:ext uri="{FF2B5EF4-FFF2-40B4-BE49-F238E27FC236}">
                <a16:creationId xmlns:a16="http://schemas.microsoft.com/office/drawing/2014/main" id="{2CB660D4-FE2F-DF1C-7966-8ACE9819A637}"/>
              </a:ext>
            </a:extLst>
          </p:cNvPr>
          <p:cNvSpPr>
            <a:spLocks noGrp="1"/>
          </p:cNvSpPr>
          <p:nvPr>
            <p:ph type="body" sz="quarter" idx="15"/>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1" name="Sottotitolo 2">
            <a:extLst>
              <a:ext uri="{FF2B5EF4-FFF2-40B4-BE49-F238E27FC236}">
                <a16:creationId xmlns:a16="http://schemas.microsoft.com/office/drawing/2014/main" id="{CB0CF730-5D8B-7C43-7AA1-DD31FD621679}"/>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90795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sah+gra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5824-FF4E-AA77-5648-EF0E27F93528}"/>
              </a:ext>
            </a:extLst>
          </p:cNvPr>
          <p:cNvSpPr>
            <a:spLocks noGrp="1"/>
          </p:cNvSpPr>
          <p:nvPr>
            <p:ph type="title"/>
          </p:nvPr>
        </p:nvSpPr>
        <p:spPr/>
        <p:txBody>
          <a:bodyPr/>
          <a:lstStyle/>
          <a:p>
            <a:r>
              <a:rPr lang="en-US"/>
              <a:t>Click to edit Master title style</a:t>
            </a:r>
            <a:endParaRPr lang="sl-SI"/>
          </a:p>
        </p:txBody>
      </p:sp>
      <p:sp>
        <p:nvSpPr>
          <p:cNvPr id="5" name="Date Placeholder 4">
            <a:extLst>
              <a:ext uri="{FF2B5EF4-FFF2-40B4-BE49-F238E27FC236}">
                <a16:creationId xmlns:a16="http://schemas.microsoft.com/office/drawing/2014/main" id="{E74646B1-8819-A55E-325F-3BAC4D7720CD}"/>
              </a:ext>
            </a:extLst>
          </p:cNvPr>
          <p:cNvSpPr>
            <a:spLocks noGrp="1"/>
          </p:cNvSpPr>
          <p:nvPr>
            <p:ph type="dt" sz="half" idx="10"/>
          </p:nvPr>
        </p:nvSpPr>
        <p:spPr/>
        <p:txBody>
          <a:bodyPr/>
          <a:lstStyle/>
          <a:p>
            <a:fld id="{C0196665-6005-4D08-9E89-302D7AD2DB34}" type="datetime1">
              <a:rPr lang="cs-CZ" smtClean="0"/>
              <a:t>26.10.2022</a:t>
            </a:fld>
            <a:endParaRPr lang="cs-CZ" dirty="0"/>
          </a:p>
        </p:txBody>
      </p:sp>
      <p:sp>
        <p:nvSpPr>
          <p:cNvPr id="7" name="Footer Placeholder 6">
            <a:extLst>
              <a:ext uri="{FF2B5EF4-FFF2-40B4-BE49-F238E27FC236}">
                <a16:creationId xmlns:a16="http://schemas.microsoft.com/office/drawing/2014/main" id="{6F215875-92F7-4CC2-6088-6AE354049736}"/>
              </a:ext>
            </a:extLst>
          </p:cNvPr>
          <p:cNvSpPr>
            <a:spLocks noGrp="1"/>
          </p:cNvSpPr>
          <p:nvPr>
            <p:ph type="ftr" sz="quarter" idx="11"/>
          </p:nvPr>
        </p:nvSpPr>
        <p:spPr/>
        <p:txBody>
          <a:bodyPr/>
          <a:lstStyle/>
          <a:p>
            <a:r>
              <a:rPr lang="cs-CZ"/>
              <a:t>Název prezentace</a:t>
            </a:r>
            <a:endParaRPr lang="cs-CZ" dirty="0"/>
          </a:p>
        </p:txBody>
      </p:sp>
      <p:sp>
        <p:nvSpPr>
          <p:cNvPr id="8" name="Slide Number Placeholder 7">
            <a:extLst>
              <a:ext uri="{FF2B5EF4-FFF2-40B4-BE49-F238E27FC236}">
                <a16:creationId xmlns:a16="http://schemas.microsoft.com/office/drawing/2014/main" id="{267E0DC5-1849-ECCE-3B74-09E2EB6EB76D}"/>
              </a:ext>
            </a:extLst>
          </p:cNvPr>
          <p:cNvSpPr>
            <a:spLocks noGrp="1"/>
          </p:cNvSpPr>
          <p:nvPr>
            <p:ph type="sldNum" sz="quarter" idx="12"/>
          </p:nvPr>
        </p:nvSpPr>
        <p:spPr/>
        <p:txBody>
          <a:bodyPr/>
          <a:lstStyle/>
          <a:p>
            <a:fld id="{E45C2882-2328-4BCC-B452-7405C35CCEDC}" type="slidenum">
              <a:rPr lang="cs-CZ" smtClean="0"/>
              <a:pPr/>
              <a:t>‹#›</a:t>
            </a:fld>
            <a:endParaRPr lang="cs-CZ"/>
          </a:p>
        </p:txBody>
      </p:sp>
      <p:sp>
        <p:nvSpPr>
          <p:cNvPr id="13" name="Zástupný symbol pro text 16">
            <a:extLst>
              <a:ext uri="{FF2B5EF4-FFF2-40B4-BE49-F238E27FC236}">
                <a16:creationId xmlns:a16="http://schemas.microsoft.com/office/drawing/2014/main" id="{09DD55DB-5289-D13D-AA58-898C3DCE75E2}"/>
              </a:ext>
            </a:extLst>
          </p:cNvPr>
          <p:cNvSpPr>
            <a:spLocks noGrp="1"/>
          </p:cNvSpPr>
          <p:nvPr>
            <p:ph type="body" sz="quarter" idx="13"/>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6" name="Chart Placeholder 15">
            <a:extLst>
              <a:ext uri="{FF2B5EF4-FFF2-40B4-BE49-F238E27FC236}">
                <a16:creationId xmlns:a16="http://schemas.microsoft.com/office/drawing/2014/main" id="{DC759A41-5197-854E-8425-16751D762820}"/>
              </a:ext>
            </a:extLst>
          </p:cNvPr>
          <p:cNvSpPr>
            <a:spLocks noGrp="1"/>
          </p:cNvSpPr>
          <p:nvPr>
            <p:ph type="chart" sz="quarter" idx="14"/>
          </p:nvPr>
        </p:nvSpPr>
        <p:spPr>
          <a:xfrm>
            <a:off x="838200" y="1663700"/>
            <a:ext cx="4826000" cy="4502150"/>
          </a:xfrm>
        </p:spPr>
        <p:txBody>
          <a:bodyPr/>
          <a:lstStyle/>
          <a:p>
            <a:endParaRPr lang="sl-SI"/>
          </a:p>
        </p:txBody>
      </p:sp>
      <p:cxnSp>
        <p:nvCxnSpPr>
          <p:cNvPr id="18" name="Straight Connector 17">
            <a:extLst>
              <a:ext uri="{FF2B5EF4-FFF2-40B4-BE49-F238E27FC236}">
                <a16:creationId xmlns:a16="http://schemas.microsoft.com/office/drawing/2014/main" id="{32671C1D-0650-E590-F4B0-E611A2B6326F}"/>
              </a:ext>
            </a:extLst>
          </p:cNvPr>
          <p:cNvCxnSpPr/>
          <p:nvPr userDrawn="1"/>
        </p:nvCxnSpPr>
        <p:spPr>
          <a:xfrm>
            <a:off x="5892552" y="1663700"/>
            <a:ext cx="0" cy="4502150"/>
          </a:xfrm>
          <a:prstGeom prst="line">
            <a:avLst/>
          </a:prstGeom>
          <a:ln w="19050">
            <a:gradFill flip="none" rotWithShape="1">
              <a:gsLst>
                <a:gs pos="1000">
                  <a:srgbClr val="FFDF64"/>
                </a:gs>
                <a:gs pos="100000">
                  <a:srgbClr val="E65F5C"/>
                </a:gs>
              </a:gsLst>
              <a:lin ang="16200000" scaled="1"/>
              <a:tileRect/>
            </a:gradFill>
          </a:ln>
          <a:effectLst/>
        </p:spPr>
        <p:style>
          <a:lnRef idx="2">
            <a:schemeClr val="accent1"/>
          </a:lnRef>
          <a:fillRef idx="0">
            <a:schemeClr val="accent1"/>
          </a:fillRef>
          <a:effectRef idx="1">
            <a:schemeClr val="accent1"/>
          </a:effectRef>
          <a:fontRef idx="minor">
            <a:schemeClr val="tx1"/>
          </a:fontRef>
        </p:style>
      </p:cxnSp>
      <p:sp>
        <p:nvSpPr>
          <p:cNvPr id="19" name="Text Placeholder 4">
            <a:extLst>
              <a:ext uri="{FF2B5EF4-FFF2-40B4-BE49-F238E27FC236}">
                <a16:creationId xmlns:a16="http://schemas.microsoft.com/office/drawing/2014/main" id="{40F10E24-F18B-B2B3-1989-A19FEA1F229D}"/>
              </a:ext>
            </a:extLst>
          </p:cNvPr>
          <p:cNvSpPr>
            <a:spLocks noGrp="1"/>
          </p:cNvSpPr>
          <p:nvPr>
            <p:ph type="body" sz="quarter" idx="15"/>
          </p:nvPr>
        </p:nvSpPr>
        <p:spPr>
          <a:xfrm>
            <a:off x="6086476" y="4128492"/>
            <a:ext cx="5286374" cy="459730"/>
          </a:xfrm>
          <a:prstGeom prst="rect">
            <a:avLst/>
          </a:prstGeom>
          <a:gradFill flip="none" rotWithShape="1">
            <a:gsLst>
              <a:gs pos="1000">
                <a:srgbClr val="FFDF64"/>
              </a:gs>
              <a:gs pos="100000">
                <a:srgbClr val="E65F5C"/>
              </a:gs>
            </a:gsLst>
            <a:lin ang="10800000" scaled="1"/>
            <a:tileRect/>
          </a:gradFill>
        </p:spPr>
        <p:txBody>
          <a:bodyPr lIns="144000" tIns="0" rIns="0" bIns="0"/>
          <a:lstStyle>
            <a:lvl1pPr marL="288000" indent="-288000">
              <a:lnSpc>
                <a:spcPct val="150000"/>
              </a:lnSpc>
              <a:buClr>
                <a:srgbClr val="134074"/>
              </a:buClr>
              <a:buFont typeface="Arial" panose="020B0604020202020204" pitchFamily="34" charset="0"/>
              <a:buChar char="•"/>
              <a:defRPr sz="1600">
                <a:solidFill>
                  <a:schemeClr val="bg1"/>
                </a:solidFill>
              </a:defRPr>
            </a:lvl1pPr>
          </a:lstStyle>
          <a:p>
            <a:endParaRPr lang="it-IT" dirty="0"/>
          </a:p>
        </p:txBody>
      </p:sp>
      <p:sp>
        <p:nvSpPr>
          <p:cNvPr id="21" name="Text Placeholder 20">
            <a:extLst>
              <a:ext uri="{FF2B5EF4-FFF2-40B4-BE49-F238E27FC236}">
                <a16:creationId xmlns:a16="http://schemas.microsoft.com/office/drawing/2014/main" id="{655933F2-C9D0-5F82-81B6-31D315BB2FCE}"/>
              </a:ext>
            </a:extLst>
          </p:cNvPr>
          <p:cNvSpPr>
            <a:spLocks noGrp="1"/>
          </p:cNvSpPr>
          <p:nvPr>
            <p:ph type="body" sz="quarter" idx="16"/>
          </p:nvPr>
        </p:nvSpPr>
        <p:spPr>
          <a:xfrm>
            <a:off x="6086475" y="1663700"/>
            <a:ext cx="5286375"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11" name="Sottotitolo 2">
            <a:extLst>
              <a:ext uri="{FF2B5EF4-FFF2-40B4-BE49-F238E27FC236}">
                <a16:creationId xmlns:a16="http://schemas.microsoft.com/office/drawing/2014/main" id="{2458AF6F-14AA-233F-3583-F4C0AE728BD8}"/>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75863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obrazek+obsah+smartar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12EA8E4-AB60-5EC4-2B84-DDFD98AEA24C}"/>
              </a:ext>
            </a:extLst>
          </p:cNvPr>
          <p:cNvSpPr>
            <a:spLocks noGrp="1"/>
          </p:cNvSpPr>
          <p:nvPr>
            <p:ph type="dt" sz="half" idx="11"/>
          </p:nvPr>
        </p:nvSpPr>
        <p:spPr/>
        <p:txBody>
          <a:bodyPr/>
          <a:lstStyle/>
          <a:p>
            <a:fld id="{825EB0CB-CD77-4749-8A69-B72EFFAD4C69}" type="datetime1">
              <a:rPr lang="cs-CZ" smtClean="0"/>
              <a:t>26.10.2022</a:t>
            </a:fld>
            <a:endParaRPr lang="cs-CZ" dirty="0"/>
          </a:p>
        </p:txBody>
      </p:sp>
      <p:sp>
        <p:nvSpPr>
          <p:cNvPr id="8" name="Footer Placeholder 7">
            <a:extLst>
              <a:ext uri="{FF2B5EF4-FFF2-40B4-BE49-F238E27FC236}">
                <a16:creationId xmlns:a16="http://schemas.microsoft.com/office/drawing/2014/main" id="{6782DF1E-8DAB-F66A-A9F5-4C9D5057335B}"/>
              </a:ext>
            </a:extLst>
          </p:cNvPr>
          <p:cNvSpPr>
            <a:spLocks noGrp="1"/>
          </p:cNvSpPr>
          <p:nvPr>
            <p:ph type="ftr" sz="quarter" idx="12"/>
          </p:nvPr>
        </p:nvSpPr>
        <p:spPr/>
        <p:txBody>
          <a:bodyPr/>
          <a:lstStyle/>
          <a:p>
            <a:r>
              <a:rPr lang="cs-CZ"/>
              <a:t>Název prezentace</a:t>
            </a:r>
            <a:endParaRPr lang="cs-CZ" dirty="0"/>
          </a:p>
        </p:txBody>
      </p:sp>
      <p:sp>
        <p:nvSpPr>
          <p:cNvPr id="12" name="Slide Number Placeholder 11">
            <a:extLst>
              <a:ext uri="{FF2B5EF4-FFF2-40B4-BE49-F238E27FC236}">
                <a16:creationId xmlns:a16="http://schemas.microsoft.com/office/drawing/2014/main" id="{D3E6B96B-1A66-CDE8-146A-C2FC32278A0E}"/>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13" name="Title 12">
            <a:extLst>
              <a:ext uri="{FF2B5EF4-FFF2-40B4-BE49-F238E27FC236}">
                <a16:creationId xmlns:a16="http://schemas.microsoft.com/office/drawing/2014/main" id="{F1649DB8-A631-B079-7BD4-EE6A68511C21}"/>
              </a:ext>
            </a:extLst>
          </p:cNvPr>
          <p:cNvSpPr>
            <a:spLocks noGrp="1"/>
          </p:cNvSpPr>
          <p:nvPr>
            <p:ph type="title"/>
          </p:nvPr>
        </p:nvSpPr>
        <p:spPr>
          <a:xfrm>
            <a:off x="838200" y="333375"/>
            <a:ext cx="10534650" cy="1007393"/>
          </a:xfrm>
        </p:spPr>
        <p:txBody>
          <a:bodyPr/>
          <a:lstStyle/>
          <a:p>
            <a:r>
              <a:rPr lang="en-US"/>
              <a:t>Click to edit Master title style</a:t>
            </a:r>
            <a:endParaRPr lang="sl-SI"/>
          </a:p>
        </p:txBody>
      </p:sp>
      <p:sp>
        <p:nvSpPr>
          <p:cNvPr id="15" name="Zástupný symbol pro text 16">
            <a:extLst>
              <a:ext uri="{FF2B5EF4-FFF2-40B4-BE49-F238E27FC236}">
                <a16:creationId xmlns:a16="http://schemas.microsoft.com/office/drawing/2014/main" id="{ECB334EE-4303-B085-6625-2DD2B361CE7A}"/>
              </a:ext>
            </a:extLst>
          </p:cNvPr>
          <p:cNvSpPr>
            <a:spLocks noGrp="1"/>
          </p:cNvSpPr>
          <p:nvPr>
            <p:ph type="body" sz="quarter" idx="1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6" name="Rectangle 15">
            <a:extLst>
              <a:ext uri="{FF2B5EF4-FFF2-40B4-BE49-F238E27FC236}">
                <a16:creationId xmlns:a16="http://schemas.microsoft.com/office/drawing/2014/main" id="{19C99FD5-BAE8-C399-1A8E-DAB38F3B8CB8}"/>
              </a:ext>
            </a:extLst>
          </p:cNvPr>
          <p:cNvSpPr/>
          <p:nvPr userDrawn="1"/>
        </p:nvSpPr>
        <p:spPr>
          <a:xfrm>
            <a:off x="0" y="3913882"/>
            <a:ext cx="12192000" cy="2251968"/>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19" name="SmartArt Placeholder 18">
            <a:extLst>
              <a:ext uri="{FF2B5EF4-FFF2-40B4-BE49-F238E27FC236}">
                <a16:creationId xmlns:a16="http://schemas.microsoft.com/office/drawing/2014/main" id="{C8096F46-8232-B256-9F71-0EE9713BCC06}"/>
              </a:ext>
            </a:extLst>
          </p:cNvPr>
          <p:cNvSpPr>
            <a:spLocks noGrp="1"/>
          </p:cNvSpPr>
          <p:nvPr>
            <p:ph type="dgm" sz="quarter" idx="15"/>
          </p:nvPr>
        </p:nvSpPr>
        <p:spPr>
          <a:xfrm>
            <a:off x="838200" y="4225926"/>
            <a:ext cx="10526713" cy="1584325"/>
          </a:xfrm>
        </p:spPr>
        <p:txBody>
          <a:bodyPr/>
          <a:lstStyle>
            <a:lvl1pPr algn="ctr">
              <a:defRPr>
                <a:solidFill>
                  <a:schemeClr val="bg1"/>
                </a:solidFill>
              </a:defRPr>
            </a:lvl1pPr>
          </a:lstStyle>
          <a:p>
            <a:endParaRPr lang="sl-SI"/>
          </a:p>
        </p:txBody>
      </p:sp>
      <p:sp>
        <p:nvSpPr>
          <p:cNvPr id="20" name="Picture Placeholder 4">
            <a:extLst>
              <a:ext uri="{FF2B5EF4-FFF2-40B4-BE49-F238E27FC236}">
                <a16:creationId xmlns:a16="http://schemas.microsoft.com/office/drawing/2014/main" id="{A79148C0-B3FC-8653-96E5-20C3C1C9E36D}"/>
              </a:ext>
            </a:extLst>
          </p:cNvPr>
          <p:cNvSpPr>
            <a:spLocks noGrp="1"/>
          </p:cNvSpPr>
          <p:nvPr>
            <p:ph type="pic" sz="quarter" idx="40"/>
          </p:nvPr>
        </p:nvSpPr>
        <p:spPr>
          <a:xfrm>
            <a:off x="858662" y="1663701"/>
            <a:ext cx="3149775" cy="198983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1" name="Text Placeholder 4">
            <a:extLst>
              <a:ext uri="{FF2B5EF4-FFF2-40B4-BE49-F238E27FC236}">
                <a16:creationId xmlns:a16="http://schemas.microsoft.com/office/drawing/2014/main" id="{320060FE-F550-6AC7-DE00-95B295E16AAE}"/>
              </a:ext>
            </a:extLst>
          </p:cNvPr>
          <p:cNvSpPr>
            <a:spLocks noGrp="1"/>
          </p:cNvSpPr>
          <p:nvPr>
            <p:ph type="body" sz="quarter" idx="16"/>
          </p:nvPr>
        </p:nvSpPr>
        <p:spPr>
          <a:xfrm>
            <a:off x="4295800" y="1663700"/>
            <a:ext cx="7077050" cy="1989832"/>
          </a:xfrm>
          <a:prstGeom prst="rect">
            <a:avLst/>
          </a:prstGeom>
        </p:spPr>
        <p:txBody>
          <a:bodyPr lIns="0" tIns="0" rIns="0" bIns="0"/>
          <a:lstStyle>
            <a:lvl1pPr marL="288000" indent="-288000">
              <a:lnSpc>
                <a:spcPct val="150000"/>
              </a:lnSpc>
              <a:buClr>
                <a:srgbClr val="134074"/>
              </a:buClr>
              <a:buFont typeface="Arial" panose="020B0604020202020204" pitchFamily="34" charset="0"/>
              <a:buChar char="•"/>
              <a:defRPr sz="1600">
                <a:solidFill>
                  <a:schemeClr val="tx1"/>
                </a:solidFill>
              </a:defRPr>
            </a:lvl1pPr>
          </a:lstStyle>
          <a:p>
            <a:endParaRPr lang="it-IT" dirty="0"/>
          </a:p>
        </p:txBody>
      </p:sp>
      <p:sp>
        <p:nvSpPr>
          <p:cNvPr id="11" name="Sottotitolo 2">
            <a:extLst>
              <a:ext uri="{FF2B5EF4-FFF2-40B4-BE49-F238E27FC236}">
                <a16:creationId xmlns:a16="http://schemas.microsoft.com/office/drawing/2014/main" id="{02A3E6EC-096F-38BB-306D-6578E11C35F2}"/>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183441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obsa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7381-39DB-B0C4-A264-812A468EDB18}"/>
              </a:ext>
            </a:extLst>
          </p:cNvPr>
          <p:cNvSpPr>
            <a:spLocks noGrp="1"/>
          </p:cNvSpPr>
          <p:nvPr>
            <p:ph type="title"/>
          </p:nvPr>
        </p:nvSpPr>
        <p:spPr/>
        <p:txBody>
          <a:bodyPr/>
          <a:lstStyle/>
          <a:p>
            <a:r>
              <a:rPr lang="en-US"/>
              <a:t>Click to edit Master title style</a:t>
            </a:r>
            <a:endParaRPr lang="sl-SI"/>
          </a:p>
        </p:txBody>
      </p:sp>
      <p:sp>
        <p:nvSpPr>
          <p:cNvPr id="5" name="Date Placeholder 4">
            <a:extLst>
              <a:ext uri="{FF2B5EF4-FFF2-40B4-BE49-F238E27FC236}">
                <a16:creationId xmlns:a16="http://schemas.microsoft.com/office/drawing/2014/main" id="{58ECC726-E221-84D8-73F1-D585BD2FB242}"/>
              </a:ext>
            </a:extLst>
          </p:cNvPr>
          <p:cNvSpPr>
            <a:spLocks noGrp="1"/>
          </p:cNvSpPr>
          <p:nvPr>
            <p:ph type="dt" sz="half" idx="11"/>
          </p:nvPr>
        </p:nvSpPr>
        <p:spPr/>
        <p:txBody>
          <a:bodyPr/>
          <a:lstStyle/>
          <a:p>
            <a:fld id="{F142463A-86EE-40E1-8D12-5FFFF2EFAA5E}" type="datetime1">
              <a:rPr lang="cs-CZ" smtClean="0"/>
              <a:t>26.10.2022</a:t>
            </a:fld>
            <a:endParaRPr lang="cs-CZ" dirty="0"/>
          </a:p>
        </p:txBody>
      </p:sp>
      <p:sp>
        <p:nvSpPr>
          <p:cNvPr id="6" name="Footer Placeholder 5">
            <a:extLst>
              <a:ext uri="{FF2B5EF4-FFF2-40B4-BE49-F238E27FC236}">
                <a16:creationId xmlns:a16="http://schemas.microsoft.com/office/drawing/2014/main" id="{05DFB879-6ADF-1DD7-C706-A29FE0DFDF72}"/>
              </a:ext>
            </a:extLst>
          </p:cNvPr>
          <p:cNvSpPr>
            <a:spLocks noGrp="1"/>
          </p:cNvSpPr>
          <p:nvPr>
            <p:ph type="ftr" sz="quarter" idx="12"/>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7582E22E-3E47-C467-AAEC-81532BC612D7}"/>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17" name="Text Placeholder 4">
            <a:extLst>
              <a:ext uri="{FF2B5EF4-FFF2-40B4-BE49-F238E27FC236}">
                <a16:creationId xmlns:a16="http://schemas.microsoft.com/office/drawing/2014/main" id="{879836DB-47FE-4A18-6104-2B75B1006599}"/>
              </a:ext>
            </a:extLst>
          </p:cNvPr>
          <p:cNvSpPr>
            <a:spLocks noGrp="1"/>
          </p:cNvSpPr>
          <p:nvPr>
            <p:ph type="body" sz="quarter" idx="14"/>
          </p:nvPr>
        </p:nvSpPr>
        <p:spPr>
          <a:xfrm>
            <a:off x="838200" y="2276872"/>
            <a:ext cx="7783814" cy="569628"/>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18" name="Text Placeholder 4">
            <a:extLst>
              <a:ext uri="{FF2B5EF4-FFF2-40B4-BE49-F238E27FC236}">
                <a16:creationId xmlns:a16="http://schemas.microsoft.com/office/drawing/2014/main" id="{3B7D2F0E-403B-1FBD-069F-433F3CB3A94D}"/>
              </a:ext>
            </a:extLst>
          </p:cNvPr>
          <p:cNvSpPr>
            <a:spLocks noGrp="1"/>
          </p:cNvSpPr>
          <p:nvPr>
            <p:ph type="body" sz="quarter" idx="16"/>
          </p:nvPr>
        </p:nvSpPr>
        <p:spPr>
          <a:xfrm>
            <a:off x="838200" y="1808285"/>
            <a:ext cx="7783814" cy="396580"/>
          </a:xfrm>
          <a:prstGeom prst="rect">
            <a:avLst/>
          </a:prstGeom>
          <a:gradFill>
            <a:gsLst>
              <a:gs pos="2000">
                <a:srgbClr val="3EBCFF">
                  <a:alpha val="80000"/>
                </a:srgbClr>
              </a:gs>
              <a:gs pos="100000">
                <a:srgbClr val="2DD881">
                  <a:alpha val="80000"/>
                </a:srgbClr>
              </a:gs>
            </a:gsLst>
            <a:path path="circle">
              <a:fillToRect l="100000" t="100000"/>
            </a:path>
          </a:gradFill>
        </p:spPr>
        <p:txBody>
          <a:bodyPr lIns="108000" tIns="0" rIns="0" bIns="0" anchor="ctr"/>
          <a:lstStyle>
            <a:lvl1pPr marL="15875" indent="-15875">
              <a:buClr>
                <a:srgbClr val="C21C1D"/>
              </a:buClr>
              <a:buFont typeface="Arial" panose="020B0604020202020204" pitchFamily="34" charset="0"/>
              <a:buNone/>
              <a:tabLst/>
              <a:defRPr sz="1800" b="1">
                <a:solidFill>
                  <a:schemeClr val="bg1"/>
                </a:solidFill>
              </a:defRPr>
            </a:lvl1pPr>
          </a:lstStyle>
          <a:p>
            <a:endParaRPr lang="it-IT" dirty="0"/>
          </a:p>
        </p:txBody>
      </p:sp>
      <p:sp>
        <p:nvSpPr>
          <p:cNvPr id="20" name="Text Placeholder 4">
            <a:extLst>
              <a:ext uri="{FF2B5EF4-FFF2-40B4-BE49-F238E27FC236}">
                <a16:creationId xmlns:a16="http://schemas.microsoft.com/office/drawing/2014/main" id="{949B94E1-DE25-CB47-E436-3D9083B67AD3}"/>
              </a:ext>
            </a:extLst>
          </p:cNvPr>
          <p:cNvSpPr>
            <a:spLocks noGrp="1"/>
          </p:cNvSpPr>
          <p:nvPr>
            <p:ph type="body" sz="quarter" idx="17"/>
          </p:nvPr>
        </p:nvSpPr>
        <p:spPr>
          <a:xfrm>
            <a:off x="838200" y="3465539"/>
            <a:ext cx="7783814" cy="569628"/>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1" name="Text Placeholder 4">
            <a:extLst>
              <a:ext uri="{FF2B5EF4-FFF2-40B4-BE49-F238E27FC236}">
                <a16:creationId xmlns:a16="http://schemas.microsoft.com/office/drawing/2014/main" id="{961FD846-E2C3-E7DB-40DE-EDDBFD9D0A01}"/>
              </a:ext>
            </a:extLst>
          </p:cNvPr>
          <p:cNvSpPr>
            <a:spLocks noGrp="1"/>
          </p:cNvSpPr>
          <p:nvPr>
            <p:ph type="body" sz="quarter" idx="18"/>
          </p:nvPr>
        </p:nvSpPr>
        <p:spPr>
          <a:xfrm>
            <a:off x="838200" y="2996952"/>
            <a:ext cx="7783814" cy="396580"/>
          </a:xfrm>
          <a:prstGeom prst="rect">
            <a:avLst/>
          </a:prstGeom>
          <a:gradFill flip="none" rotWithShape="1">
            <a:gsLst>
              <a:gs pos="2000">
                <a:srgbClr val="E65F5C"/>
              </a:gs>
              <a:gs pos="100000">
                <a:srgbClr val="FFDF64"/>
              </a:gs>
            </a:gsLst>
            <a:path path="circle">
              <a:fillToRect t="100000" r="100000"/>
            </a:path>
            <a:tileRect l="-100000" b="-100000"/>
          </a:gradFill>
        </p:spPr>
        <p:txBody>
          <a:bodyPr lIns="108000" tIns="0" rIns="0" bIns="0" anchor="ctr"/>
          <a:lstStyle>
            <a:lvl1pPr marL="15875" indent="-15875">
              <a:buClr>
                <a:srgbClr val="C21C1D"/>
              </a:buClr>
              <a:buFont typeface="Arial" panose="020B0604020202020204" pitchFamily="34" charset="0"/>
              <a:buNone/>
              <a:tabLst/>
              <a:defRPr sz="1800" b="1">
                <a:solidFill>
                  <a:schemeClr val="bg1"/>
                </a:solidFill>
              </a:defRPr>
            </a:lvl1pPr>
          </a:lstStyle>
          <a:p>
            <a:endParaRPr lang="it-IT" dirty="0"/>
          </a:p>
        </p:txBody>
      </p:sp>
      <p:sp>
        <p:nvSpPr>
          <p:cNvPr id="22" name="Text Placeholder 4">
            <a:extLst>
              <a:ext uri="{FF2B5EF4-FFF2-40B4-BE49-F238E27FC236}">
                <a16:creationId xmlns:a16="http://schemas.microsoft.com/office/drawing/2014/main" id="{81C1E5AD-5861-79AD-AB7A-3152ADFB8488}"/>
              </a:ext>
            </a:extLst>
          </p:cNvPr>
          <p:cNvSpPr>
            <a:spLocks noGrp="1"/>
          </p:cNvSpPr>
          <p:nvPr>
            <p:ph type="body" sz="quarter" idx="19"/>
          </p:nvPr>
        </p:nvSpPr>
        <p:spPr>
          <a:xfrm>
            <a:off x="838200" y="4637065"/>
            <a:ext cx="7783814" cy="569628"/>
          </a:xfrm>
          <a:prstGeom prst="rect">
            <a:avLst/>
          </a:prstGeom>
        </p:spPr>
        <p:txBody>
          <a:bodyPr lIns="0" tIns="0" rIns="0" bIns="0"/>
          <a:lstStyle>
            <a:lvl1pPr marL="7938" indent="-7938">
              <a:buClr>
                <a:srgbClr val="C21C1D"/>
              </a:buClr>
              <a:buFont typeface="Arial" panose="020B0604020202020204" pitchFamily="34" charset="0"/>
              <a:buNone/>
              <a:tabLst/>
              <a:defRPr sz="1400">
                <a:solidFill>
                  <a:schemeClr val="tx1"/>
                </a:solidFill>
              </a:defRPr>
            </a:lvl1pPr>
          </a:lstStyle>
          <a:p>
            <a:endParaRPr lang="it-IT" dirty="0"/>
          </a:p>
        </p:txBody>
      </p:sp>
      <p:sp>
        <p:nvSpPr>
          <p:cNvPr id="23" name="Text Placeholder 4">
            <a:extLst>
              <a:ext uri="{FF2B5EF4-FFF2-40B4-BE49-F238E27FC236}">
                <a16:creationId xmlns:a16="http://schemas.microsoft.com/office/drawing/2014/main" id="{09E482DE-CC51-B502-13B5-A28EC7D7573D}"/>
              </a:ext>
            </a:extLst>
          </p:cNvPr>
          <p:cNvSpPr>
            <a:spLocks noGrp="1"/>
          </p:cNvSpPr>
          <p:nvPr>
            <p:ph type="body" sz="quarter" idx="20"/>
          </p:nvPr>
        </p:nvSpPr>
        <p:spPr>
          <a:xfrm>
            <a:off x="838200" y="4168478"/>
            <a:ext cx="7783814" cy="396580"/>
          </a:xfrm>
          <a:prstGeom prst="rect">
            <a:avLst/>
          </a:prstGeom>
          <a:gradFill>
            <a:gsLst>
              <a:gs pos="2000">
                <a:srgbClr val="3EBCFF">
                  <a:alpha val="80000"/>
                </a:srgbClr>
              </a:gs>
              <a:gs pos="100000">
                <a:srgbClr val="2DD881">
                  <a:alpha val="80000"/>
                </a:srgbClr>
              </a:gs>
            </a:gsLst>
            <a:path path="circle">
              <a:fillToRect l="100000" t="100000"/>
            </a:path>
          </a:gradFill>
        </p:spPr>
        <p:txBody>
          <a:bodyPr vert="horz" lIns="108000" tIns="0" rIns="0" bIns="0" rtlCol="0" anchor="ctr">
            <a:normAutofit/>
          </a:bodyPr>
          <a:lstStyle>
            <a:lvl1pPr>
              <a:defRPr lang="it-IT" sz="1800" b="1" dirty="0">
                <a:solidFill>
                  <a:schemeClr val="bg1"/>
                </a:solidFill>
              </a:defRPr>
            </a:lvl1pPr>
          </a:lstStyle>
          <a:p>
            <a:pPr marL="15875" lvl="0" indent="-15875">
              <a:buClr>
                <a:srgbClr val="C21C1D"/>
              </a:buClr>
              <a:buFont typeface="Arial" panose="020B0604020202020204" pitchFamily="34" charset="0"/>
              <a:buNone/>
              <a:tabLst/>
            </a:pPr>
            <a:endParaRPr lang="it-IT" dirty="0"/>
          </a:p>
        </p:txBody>
      </p:sp>
      <p:sp>
        <p:nvSpPr>
          <p:cNvPr id="25" name="Zástupný symbol pro text 16">
            <a:extLst>
              <a:ext uri="{FF2B5EF4-FFF2-40B4-BE49-F238E27FC236}">
                <a16:creationId xmlns:a16="http://schemas.microsoft.com/office/drawing/2014/main" id="{86DE1033-3E4F-463D-FA49-092F670F3D04}"/>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3" name="Sottotitolo 2">
            <a:extLst>
              <a:ext uri="{FF2B5EF4-FFF2-40B4-BE49-F238E27FC236}">
                <a16:creationId xmlns:a16="http://schemas.microsoft.com/office/drawing/2014/main" id="{F695E32E-4008-0952-D642-692E3C8CBC13}"/>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169423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4083EE-3120-0EE2-11D6-45524273857D}"/>
              </a:ext>
            </a:extLst>
          </p:cNvPr>
          <p:cNvGrpSpPr/>
          <p:nvPr userDrawn="1"/>
        </p:nvGrpSpPr>
        <p:grpSpPr>
          <a:xfrm>
            <a:off x="4942775" y="1701144"/>
            <a:ext cx="2306450" cy="3455712"/>
            <a:chOff x="11593748" y="6010100"/>
            <a:chExt cx="409102" cy="612950"/>
          </a:xfrm>
        </p:grpSpPr>
        <p:grpSp>
          <p:nvGrpSpPr>
            <p:cNvPr id="7" name="Group 6">
              <a:extLst>
                <a:ext uri="{FF2B5EF4-FFF2-40B4-BE49-F238E27FC236}">
                  <a16:creationId xmlns:a16="http://schemas.microsoft.com/office/drawing/2014/main" id="{4D4AA090-72CA-4C48-1C2D-68AD72829D4D}"/>
                </a:ext>
              </a:extLst>
            </p:cNvPr>
            <p:cNvGrpSpPr/>
            <p:nvPr userDrawn="1"/>
          </p:nvGrpSpPr>
          <p:grpSpPr>
            <a:xfrm>
              <a:off x="11617627" y="6473405"/>
              <a:ext cx="363721" cy="149645"/>
              <a:chOff x="11617627" y="6473405"/>
              <a:chExt cx="363721" cy="149645"/>
            </a:xfrm>
            <a:solidFill>
              <a:srgbClr val="134074"/>
            </a:solidFill>
          </p:grpSpPr>
          <p:sp>
            <p:nvSpPr>
              <p:cNvPr id="13" name="Freeform: Shape 12">
                <a:extLst>
                  <a:ext uri="{FF2B5EF4-FFF2-40B4-BE49-F238E27FC236}">
                    <a16:creationId xmlns:a16="http://schemas.microsoft.com/office/drawing/2014/main" id="{0EA04418-5FFF-1D1C-557D-8898BA902B40}"/>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a:p>
            </p:txBody>
          </p:sp>
          <p:sp>
            <p:nvSpPr>
              <p:cNvPr id="14" name="Freeform: Shape 13">
                <a:extLst>
                  <a:ext uri="{FF2B5EF4-FFF2-40B4-BE49-F238E27FC236}">
                    <a16:creationId xmlns:a16="http://schemas.microsoft.com/office/drawing/2014/main" id="{D0306A47-D507-4FE9-3017-FDD0977D8AF4}"/>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a:p>
            </p:txBody>
          </p:sp>
          <p:sp>
            <p:nvSpPr>
              <p:cNvPr id="15" name="Freeform: Shape 14">
                <a:extLst>
                  <a:ext uri="{FF2B5EF4-FFF2-40B4-BE49-F238E27FC236}">
                    <a16:creationId xmlns:a16="http://schemas.microsoft.com/office/drawing/2014/main" id="{CC43AEB7-F16F-5CC6-21EB-4425992F082F}"/>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a:p>
            </p:txBody>
          </p:sp>
          <p:sp>
            <p:nvSpPr>
              <p:cNvPr id="16" name="Freeform: Shape 15">
                <a:extLst>
                  <a:ext uri="{FF2B5EF4-FFF2-40B4-BE49-F238E27FC236}">
                    <a16:creationId xmlns:a16="http://schemas.microsoft.com/office/drawing/2014/main" id="{8ECB35E8-7DD6-DA6E-4597-6BC1AEB57702}"/>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a:p>
            </p:txBody>
          </p:sp>
        </p:grpSp>
        <p:grpSp>
          <p:nvGrpSpPr>
            <p:cNvPr id="8" name="Group 7">
              <a:extLst>
                <a:ext uri="{FF2B5EF4-FFF2-40B4-BE49-F238E27FC236}">
                  <a16:creationId xmlns:a16="http://schemas.microsoft.com/office/drawing/2014/main" id="{033DF6E1-72EF-45AD-FC07-4E83BFDBE1A4}"/>
                </a:ext>
              </a:extLst>
            </p:cNvPr>
            <p:cNvGrpSpPr/>
            <p:nvPr userDrawn="1"/>
          </p:nvGrpSpPr>
          <p:grpSpPr>
            <a:xfrm>
              <a:off x="11593748" y="6010100"/>
              <a:ext cx="409102" cy="408873"/>
              <a:chOff x="11593748" y="6010100"/>
              <a:chExt cx="409102" cy="408873"/>
            </a:xfrm>
          </p:grpSpPr>
          <p:sp>
            <p:nvSpPr>
              <p:cNvPr id="9" name="Freeform: Shape 8">
                <a:extLst>
                  <a:ext uri="{FF2B5EF4-FFF2-40B4-BE49-F238E27FC236}">
                    <a16:creationId xmlns:a16="http://schemas.microsoft.com/office/drawing/2014/main" id="{7A3C9210-C8A8-E7F1-CF95-211C85007932}"/>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a:p>
            </p:txBody>
          </p:sp>
          <p:sp>
            <p:nvSpPr>
              <p:cNvPr id="10" name="Freeform: Shape 9">
                <a:extLst>
                  <a:ext uri="{FF2B5EF4-FFF2-40B4-BE49-F238E27FC236}">
                    <a16:creationId xmlns:a16="http://schemas.microsoft.com/office/drawing/2014/main" id="{004E64D1-44AA-2A62-5EB2-97B69A5E5963}"/>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a:p>
            </p:txBody>
          </p:sp>
          <p:sp>
            <p:nvSpPr>
              <p:cNvPr id="11" name="Freeform: Shape 10">
                <a:extLst>
                  <a:ext uri="{FF2B5EF4-FFF2-40B4-BE49-F238E27FC236}">
                    <a16:creationId xmlns:a16="http://schemas.microsoft.com/office/drawing/2014/main" id="{C633DDFC-C112-C623-B888-2215C9F009E8}"/>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a:p>
            </p:txBody>
          </p:sp>
          <p:sp>
            <p:nvSpPr>
              <p:cNvPr id="12" name="Freeform: Shape 11">
                <a:extLst>
                  <a:ext uri="{FF2B5EF4-FFF2-40B4-BE49-F238E27FC236}">
                    <a16:creationId xmlns:a16="http://schemas.microsoft.com/office/drawing/2014/main" id="{9328A495-2B44-ED50-99FD-A425BA0F8A46}"/>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a:p>
            </p:txBody>
          </p:sp>
        </p:grpSp>
      </p:grpSp>
    </p:spTree>
    <p:extLst>
      <p:ext uri="{BB962C8B-B14F-4D97-AF65-F5344CB8AC3E}">
        <p14:creationId xmlns:p14="http://schemas.microsoft.com/office/powerpoint/2010/main" val="1082006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ova osa 3 body">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837EC34C-BEAF-224F-AB07-E1C9186DCD7F}"/>
              </a:ext>
            </a:extLst>
          </p:cNvPr>
          <p:cNvSpPr>
            <a:spLocks noGrp="1"/>
          </p:cNvSpPr>
          <p:nvPr>
            <p:ph type="body" sz="quarter" idx="13"/>
          </p:nvPr>
        </p:nvSpPr>
        <p:spPr>
          <a:xfrm>
            <a:off x="839788" y="409510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6" name="Text Placeholder 4">
            <a:extLst>
              <a:ext uri="{FF2B5EF4-FFF2-40B4-BE49-F238E27FC236}">
                <a16:creationId xmlns:a16="http://schemas.microsoft.com/office/drawing/2014/main" id="{327E00E3-8D0D-AE4E-8167-1829350060B5}"/>
              </a:ext>
            </a:extLst>
          </p:cNvPr>
          <p:cNvSpPr>
            <a:spLocks noGrp="1"/>
          </p:cNvSpPr>
          <p:nvPr>
            <p:ph type="body" sz="quarter" idx="16"/>
          </p:nvPr>
        </p:nvSpPr>
        <p:spPr>
          <a:xfrm>
            <a:off x="839788" y="3716835"/>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29" name="Text Placeholder 4">
            <a:extLst>
              <a:ext uri="{FF2B5EF4-FFF2-40B4-BE49-F238E27FC236}">
                <a16:creationId xmlns:a16="http://schemas.microsoft.com/office/drawing/2014/main" id="{1ACB98A0-5C2A-FC42-BE2B-AF8627332CBA}"/>
              </a:ext>
            </a:extLst>
          </p:cNvPr>
          <p:cNvSpPr>
            <a:spLocks noGrp="1"/>
          </p:cNvSpPr>
          <p:nvPr>
            <p:ph type="body" sz="quarter" idx="17"/>
          </p:nvPr>
        </p:nvSpPr>
        <p:spPr>
          <a:xfrm>
            <a:off x="4403998" y="409510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0" name="Text Placeholder 4">
            <a:extLst>
              <a:ext uri="{FF2B5EF4-FFF2-40B4-BE49-F238E27FC236}">
                <a16:creationId xmlns:a16="http://schemas.microsoft.com/office/drawing/2014/main" id="{4AC7BEE6-D60C-534A-A2BE-6E99DFC7EB7B}"/>
              </a:ext>
            </a:extLst>
          </p:cNvPr>
          <p:cNvSpPr>
            <a:spLocks noGrp="1"/>
          </p:cNvSpPr>
          <p:nvPr>
            <p:ph type="body" sz="quarter" idx="18"/>
          </p:nvPr>
        </p:nvSpPr>
        <p:spPr>
          <a:xfrm>
            <a:off x="4403998" y="3716835"/>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31" name="Text Placeholder 4">
            <a:extLst>
              <a:ext uri="{FF2B5EF4-FFF2-40B4-BE49-F238E27FC236}">
                <a16:creationId xmlns:a16="http://schemas.microsoft.com/office/drawing/2014/main" id="{A84C49F0-A465-614A-AE2A-321B47166A4B}"/>
              </a:ext>
            </a:extLst>
          </p:cNvPr>
          <p:cNvSpPr>
            <a:spLocks noGrp="1"/>
          </p:cNvSpPr>
          <p:nvPr>
            <p:ph type="body" sz="quarter" idx="19"/>
          </p:nvPr>
        </p:nvSpPr>
        <p:spPr>
          <a:xfrm>
            <a:off x="7968208" y="409510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2" name="Text Placeholder 4">
            <a:extLst>
              <a:ext uri="{FF2B5EF4-FFF2-40B4-BE49-F238E27FC236}">
                <a16:creationId xmlns:a16="http://schemas.microsoft.com/office/drawing/2014/main" id="{EB0C2205-27A8-3B46-8EF8-AFAEF3BC2DA7}"/>
              </a:ext>
            </a:extLst>
          </p:cNvPr>
          <p:cNvSpPr>
            <a:spLocks noGrp="1"/>
          </p:cNvSpPr>
          <p:nvPr>
            <p:ph type="body" sz="quarter" idx="20"/>
          </p:nvPr>
        </p:nvSpPr>
        <p:spPr>
          <a:xfrm>
            <a:off x="7968208" y="3716835"/>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4" name="Title 3">
            <a:extLst>
              <a:ext uri="{FF2B5EF4-FFF2-40B4-BE49-F238E27FC236}">
                <a16:creationId xmlns:a16="http://schemas.microsoft.com/office/drawing/2014/main" id="{361B6412-1D25-0A11-CCEB-5568D89CEA19}"/>
              </a:ext>
            </a:extLst>
          </p:cNvPr>
          <p:cNvSpPr>
            <a:spLocks noGrp="1"/>
          </p:cNvSpPr>
          <p:nvPr>
            <p:ph type="title"/>
          </p:nvPr>
        </p:nvSpPr>
        <p:spPr/>
        <p:txBody>
          <a:bodyPr/>
          <a:lstStyle/>
          <a:p>
            <a:r>
              <a:rPr lang="en-US"/>
              <a:t>Click to edit Master title style</a:t>
            </a:r>
            <a:endParaRPr lang="sl-SI"/>
          </a:p>
        </p:txBody>
      </p:sp>
      <p:sp>
        <p:nvSpPr>
          <p:cNvPr id="16" name="Zástupný symbol pro text 16">
            <a:extLst>
              <a:ext uri="{FF2B5EF4-FFF2-40B4-BE49-F238E27FC236}">
                <a16:creationId xmlns:a16="http://schemas.microsoft.com/office/drawing/2014/main" id="{14F6A1F2-7353-136E-A167-1C70BE2D0069}"/>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5" name="Circle: Hollow 4">
            <a:extLst>
              <a:ext uri="{FF2B5EF4-FFF2-40B4-BE49-F238E27FC236}">
                <a16:creationId xmlns:a16="http://schemas.microsoft.com/office/drawing/2014/main" id="{65CD808A-4C6D-6D2B-2EBC-EF48D0CC95FD}"/>
              </a:ext>
            </a:extLst>
          </p:cNvPr>
          <p:cNvSpPr/>
          <p:nvPr userDrawn="1"/>
        </p:nvSpPr>
        <p:spPr>
          <a:xfrm>
            <a:off x="839789" y="3123409"/>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18" name="Circle: Hollow 17">
            <a:extLst>
              <a:ext uri="{FF2B5EF4-FFF2-40B4-BE49-F238E27FC236}">
                <a16:creationId xmlns:a16="http://schemas.microsoft.com/office/drawing/2014/main" id="{FE8E0ECC-67BB-0415-FDAD-36CE6DCDAC4D}"/>
              </a:ext>
            </a:extLst>
          </p:cNvPr>
          <p:cNvSpPr/>
          <p:nvPr userDrawn="1"/>
        </p:nvSpPr>
        <p:spPr>
          <a:xfrm>
            <a:off x="4403998" y="3123409"/>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20" name="Circle: Hollow 19">
            <a:extLst>
              <a:ext uri="{FF2B5EF4-FFF2-40B4-BE49-F238E27FC236}">
                <a16:creationId xmlns:a16="http://schemas.microsoft.com/office/drawing/2014/main" id="{21B4546B-D5FF-1958-6D01-20415F816E50}"/>
              </a:ext>
            </a:extLst>
          </p:cNvPr>
          <p:cNvSpPr/>
          <p:nvPr userDrawn="1"/>
        </p:nvSpPr>
        <p:spPr>
          <a:xfrm>
            <a:off x="7968207" y="3123409"/>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cxnSp>
        <p:nvCxnSpPr>
          <p:cNvPr id="7" name="Straight Connector 6">
            <a:extLst>
              <a:ext uri="{FF2B5EF4-FFF2-40B4-BE49-F238E27FC236}">
                <a16:creationId xmlns:a16="http://schemas.microsoft.com/office/drawing/2014/main" id="{AD2C8430-21BA-E2D7-D25A-8EDFB6678B08}"/>
              </a:ext>
            </a:extLst>
          </p:cNvPr>
          <p:cNvCxnSpPr>
            <a:stCxn id="5" idx="6"/>
            <a:endCxn id="18" idx="2"/>
          </p:cNvCxnSpPr>
          <p:nvPr userDrawn="1"/>
        </p:nvCxnSpPr>
        <p:spPr>
          <a:xfrm>
            <a:off x="1199457" y="3303243"/>
            <a:ext cx="3204541"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8CE4EA1-A4C7-2F5F-6CBB-7B707AD45737}"/>
              </a:ext>
            </a:extLst>
          </p:cNvPr>
          <p:cNvCxnSpPr/>
          <p:nvPr userDrawn="1"/>
        </p:nvCxnSpPr>
        <p:spPr>
          <a:xfrm>
            <a:off x="4763666" y="3303243"/>
            <a:ext cx="3204541"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D39AF49-5CA0-0213-87E0-A06C1EAD2CD6}"/>
              </a:ext>
            </a:extLst>
          </p:cNvPr>
          <p:cNvCxnSpPr>
            <a:cxnSpLocks/>
          </p:cNvCxnSpPr>
          <p:nvPr userDrawn="1"/>
        </p:nvCxnSpPr>
        <p:spPr>
          <a:xfrm>
            <a:off x="8327875" y="3303243"/>
            <a:ext cx="3864125"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sp>
        <p:nvSpPr>
          <p:cNvPr id="10" name="Date Placeholder 9">
            <a:extLst>
              <a:ext uri="{FF2B5EF4-FFF2-40B4-BE49-F238E27FC236}">
                <a16:creationId xmlns:a16="http://schemas.microsoft.com/office/drawing/2014/main" id="{A0250B58-37D6-4BA1-B225-AD2FC4C0A359}"/>
              </a:ext>
            </a:extLst>
          </p:cNvPr>
          <p:cNvSpPr>
            <a:spLocks noGrp="1"/>
          </p:cNvSpPr>
          <p:nvPr>
            <p:ph type="dt" sz="half" idx="22"/>
          </p:nvPr>
        </p:nvSpPr>
        <p:spPr/>
        <p:txBody>
          <a:bodyPr/>
          <a:lstStyle/>
          <a:p>
            <a:fld id="{76E38D82-5390-46EB-81C4-17CA9C6F425E}" type="datetime1">
              <a:rPr lang="cs-CZ" smtClean="0"/>
              <a:t>26.10.2022</a:t>
            </a:fld>
            <a:endParaRPr lang="cs-CZ" dirty="0"/>
          </a:p>
        </p:txBody>
      </p:sp>
      <p:sp>
        <p:nvSpPr>
          <p:cNvPr id="12" name="Footer Placeholder 11">
            <a:extLst>
              <a:ext uri="{FF2B5EF4-FFF2-40B4-BE49-F238E27FC236}">
                <a16:creationId xmlns:a16="http://schemas.microsoft.com/office/drawing/2014/main" id="{48E5180E-4353-DEF2-244B-37DA20A00838}"/>
              </a:ext>
            </a:extLst>
          </p:cNvPr>
          <p:cNvSpPr>
            <a:spLocks noGrp="1"/>
          </p:cNvSpPr>
          <p:nvPr>
            <p:ph type="ftr" sz="quarter" idx="23"/>
          </p:nvPr>
        </p:nvSpPr>
        <p:spPr/>
        <p:txBody>
          <a:bodyPr/>
          <a:lstStyle/>
          <a:p>
            <a:r>
              <a:rPr lang="cs-CZ"/>
              <a:t>Název prezentace</a:t>
            </a:r>
            <a:endParaRPr lang="cs-CZ" dirty="0"/>
          </a:p>
        </p:txBody>
      </p:sp>
      <p:sp>
        <p:nvSpPr>
          <p:cNvPr id="15" name="Slide Number Placeholder 14">
            <a:extLst>
              <a:ext uri="{FF2B5EF4-FFF2-40B4-BE49-F238E27FC236}">
                <a16:creationId xmlns:a16="http://schemas.microsoft.com/office/drawing/2014/main" id="{A15A27BB-CD68-9CAC-5604-DD6D32D36A9E}"/>
              </a:ext>
            </a:extLst>
          </p:cNvPr>
          <p:cNvSpPr>
            <a:spLocks noGrp="1"/>
          </p:cNvSpPr>
          <p:nvPr>
            <p:ph type="sldNum" sz="quarter" idx="24"/>
          </p:nvPr>
        </p:nvSpPr>
        <p:spPr/>
        <p:txBody>
          <a:bodyPr/>
          <a:lstStyle/>
          <a:p>
            <a:fld id="{E45C2882-2328-4BCC-B452-7405C35CCEDC}" type="slidenum">
              <a:rPr lang="cs-CZ" smtClean="0"/>
              <a:pPr/>
              <a:t>‹#›</a:t>
            </a:fld>
            <a:endParaRPr lang="cs-CZ"/>
          </a:p>
        </p:txBody>
      </p:sp>
      <p:sp>
        <p:nvSpPr>
          <p:cNvPr id="33" name="Text Placeholder 4">
            <a:extLst>
              <a:ext uri="{FF2B5EF4-FFF2-40B4-BE49-F238E27FC236}">
                <a16:creationId xmlns:a16="http://schemas.microsoft.com/office/drawing/2014/main" id="{932CC6A4-A1B6-73FE-A488-2F1ABF29DDD1}"/>
              </a:ext>
            </a:extLst>
          </p:cNvPr>
          <p:cNvSpPr>
            <a:spLocks noGrp="1"/>
          </p:cNvSpPr>
          <p:nvPr>
            <p:ph type="body" sz="quarter" idx="25"/>
          </p:nvPr>
        </p:nvSpPr>
        <p:spPr>
          <a:xfrm>
            <a:off x="839788" y="2780928"/>
            <a:ext cx="1871836"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FFDF64"/>
                </a:solidFill>
              </a:defRPr>
            </a:lvl1pPr>
          </a:lstStyle>
          <a:p>
            <a:endParaRPr lang="it-IT" dirty="0"/>
          </a:p>
        </p:txBody>
      </p:sp>
      <p:sp>
        <p:nvSpPr>
          <p:cNvPr id="34" name="Text Placeholder 4">
            <a:extLst>
              <a:ext uri="{FF2B5EF4-FFF2-40B4-BE49-F238E27FC236}">
                <a16:creationId xmlns:a16="http://schemas.microsoft.com/office/drawing/2014/main" id="{8C8E0224-AA31-663A-B984-37D58A50EFD9}"/>
              </a:ext>
            </a:extLst>
          </p:cNvPr>
          <p:cNvSpPr>
            <a:spLocks noGrp="1"/>
          </p:cNvSpPr>
          <p:nvPr>
            <p:ph type="body" sz="quarter" idx="26"/>
          </p:nvPr>
        </p:nvSpPr>
        <p:spPr>
          <a:xfrm>
            <a:off x="4403998" y="2780928"/>
            <a:ext cx="1871836"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FFDF64"/>
                </a:solidFill>
              </a:defRPr>
            </a:lvl1pPr>
          </a:lstStyle>
          <a:p>
            <a:endParaRPr lang="it-IT" dirty="0"/>
          </a:p>
        </p:txBody>
      </p:sp>
      <p:sp>
        <p:nvSpPr>
          <p:cNvPr id="35" name="Text Placeholder 4">
            <a:extLst>
              <a:ext uri="{FF2B5EF4-FFF2-40B4-BE49-F238E27FC236}">
                <a16:creationId xmlns:a16="http://schemas.microsoft.com/office/drawing/2014/main" id="{CAC0BB8C-DC57-5973-323D-DEB748A01D38}"/>
              </a:ext>
            </a:extLst>
          </p:cNvPr>
          <p:cNvSpPr>
            <a:spLocks noGrp="1"/>
          </p:cNvSpPr>
          <p:nvPr>
            <p:ph type="body" sz="quarter" idx="27"/>
          </p:nvPr>
        </p:nvSpPr>
        <p:spPr>
          <a:xfrm>
            <a:off x="7968207" y="2780928"/>
            <a:ext cx="1871836"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FFDF64"/>
                </a:solidFill>
              </a:defRPr>
            </a:lvl1pPr>
          </a:lstStyle>
          <a:p>
            <a:endParaRPr lang="it-IT" dirty="0"/>
          </a:p>
        </p:txBody>
      </p:sp>
      <p:sp>
        <p:nvSpPr>
          <p:cNvPr id="36" name="Sottotitolo 2">
            <a:extLst>
              <a:ext uri="{FF2B5EF4-FFF2-40B4-BE49-F238E27FC236}">
                <a16:creationId xmlns:a16="http://schemas.microsoft.com/office/drawing/2014/main" id="{CD886CFF-072B-0389-F2FF-6DDDC430177E}"/>
              </a:ext>
            </a:extLst>
          </p:cNvPr>
          <p:cNvSpPr>
            <a:spLocks noGrp="1"/>
          </p:cNvSpPr>
          <p:nvPr>
            <p:ph type="subTitle" idx="1"/>
          </p:nvPr>
        </p:nvSpPr>
        <p:spPr>
          <a:xfrm>
            <a:off x="838200" y="1663700"/>
            <a:ext cx="10534650" cy="677538"/>
          </a:xfrm>
          <a:prstGeom prst="rect">
            <a:avLst/>
          </a:prstGeom>
        </p:spPr>
        <p:txBody>
          <a:bodyPr lIns="0" tIns="0" rIns="0" bIns="0">
            <a:noAutofit/>
          </a:bodyPr>
          <a:lstStyle>
            <a:lvl1pPr marL="0" indent="0" algn="l">
              <a:lnSpc>
                <a:spcPct val="100000"/>
              </a:lnSpc>
              <a:spcBef>
                <a:spcPts val="0"/>
              </a:spcBef>
              <a:buNone/>
              <a:defRPr sz="1600" b="1" baseline="0">
                <a:solidFill>
                  <a:srgbClr val="2FD4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278544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asova osa 3 body">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837EC34C-BEAF-224F-AB07-E1C9186DCD7F}"/>
              </a:ext>
            </a:extLst>
          </p:cNvPr>
          <p:cNvSpPr>
            <a:spLocks noGrp="1"/>
          </p:cNvSpPr>
          <p:nvPr>
            <p:ph type="body" sz="quarter" idx="13"/>
          </p:nvPr>
        </p:nvSpPr>
        <p:spPr>
          <a:xfrm>
            <a:off x="839788" y="285271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6" name="Text Placeholder 4">
            <a:extLst>
              <a:ext uri="{FF2B5EF4-FFF2-40B4-BE49-F238E27FC236}">
                <a16:creationId xmlns:a16="http://schemas.microsoft.com/office/drawing/2014/main" id="{327E00E3-8D0D-AE4E-8167-1829350060B5}"/>
              </a:ext>
            </a:extLst>
          </p:cNvPr>
          <p:cNvSpPr>
            <a:spLocks noGrp="1"/>
          </p:cNvSpPr>
          <p:nvPr>
            <p:ph type="body" sz="quarter" idx="16"/>
          </p:nvPr>
        </p:nvSpPr>
        <p:spPr>
          <a:xfrm>
            <a:off x="839788" y="247444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29" name="Text Placeholder 4">
            <a:extLst>
              <a:ext uri="{FF2B5EF4-FFF2-40B4-BE49-F238E27FC236}">
                <a16:creationId xmlns:a16="http://schemas.microsoft.com/office/drawing/2014/main" id="{1ACB98A0-5C2A-FC42-BE2B-AF8627332CBA}"/>
              </a:ext>
            </a:extLst>
          </p:cNvPr>
          <p:cNvSpPr>
            <a:spLocks noGrp="1"/>
          </p:cNvSpPr>
          <p:nvPr>
            <p:ph type="body" sz="quarter" idx="17"/>
          </p:nvPr>
        </p:nvSpPr>
        <p:spPr>
          <a:xfrm>
            <a:off x="4403998" y="285271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0" name="Text Placeholder 4">
            <a:extLst>
              <a:ext uri="{FF2B5EF4-FFF2-40B4-BE49-F238E27FC236}">
                <a16:creationId xmlns:a16="http://schemas.microsoft.com/office/drawing/2014/main" id="{4AC7BEE6-D60C-534A-A2BE-6E99DFC7EB7B}"/>
              </a:ext>
            </a:extLst>
          </p:cNvPr>
          <p:cNvSpPr>
            <a:spLocks noGrp="1"/>
          </p:cNvSpPr>
          <p:nvPr>
            <p:ph type="body" sz="quarter" idx="18"/>
          </p:nvPr>
        </p:nvSpPr>
        <p:spPr>
          <a:xfrm>
            <a:off x="4403998" y="247444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31" name="Text Placeholder 4">
            <a:extLst>
              <a:ext uri="{FF2B5EF4-FFF2-40B4-BE49-F238E27FC236}">
                <a16:creationId xmlns:a16="http://schemas.microsoft.com/office/drawing/2014/main" id="{A84C49F0-A465-614A-AE2A-321B47166A4B}"/>
              </a:ext>
            </a:extLst>
          </p:cNvPr>
          <p:cNvSpPr>
            <a:spLocks noGrp="1"/>
          </p:cNvSpPr>
          <p:nvPr>
            <p:ph type="body" sz="quarter" idx="19"/>
          </p:nvPr>
        </p:nvSpPr>
        <p:spPr>
          <a:xfrm>
            <a:off x="7968208" y="285271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2" name="Text Placeholder 4">
            <a:extLst>
              <a:ext uri="{FF2B5EF4-FFF2-40B4-BE49-F238E27FC236}">
                <a16:creationId xmlns:a16="http://schemas.microsoft.com/office/drawing/2014/main" id="{EB0C2205-27A8-3B46-8EF8-AFAEF3BC2DA7}"/>
              </a:ext>
            </a:extLst>
          </p:cNvPr>
          <p:cNvSpPr>
            <a:spLocks noGrp="1"/>
          </p:cNvSpPr>
          <p:nvPr>
            <p:ph type="body" sz="quarter" idx="20"/>
          </p:nvPr>
        </p:nvSpPr>
        <p:spPr>
          <a:xfrm>
            <a:off x="7968208" y="247444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4" name="Title 3">
            <a:extLst>
              <a:ext uri="{FF2B5EF4-FFF2-40B4-BE49-F238E27FC236}">
                <a16:creationId xmlns:a16="http://schemas.microsoft.com/office/drawing/2014/main" id="{361B6412-1D25-0A11-CCEB-5568D89CEA19}"/>
              </a:ext>
            </a:extLst>
          </p:cNvPr>
          <p:cNvSpPr>
            <a:spLocks noGrp="1"/>
          </p:cNvSpPr>
          <p:nvPr>
            <p:ph type="title"/>
          </p:nvPr>
        </p:nvSpPr>
        <p:spPr/>
        <p:txBody>
          <a:bodyPr/>
          <a:lstStyle/>
          <a:p>
            <a:r>
              <a:rPr lang="en-US"/>
              <a:t>Click to edit Master title style</a:t>
            </a:r>
            <a:endParaRPr lang="sl-SI"/>
          </a:p>
        </p:txBody>
      </p:sp>
      <p:sp>
        <p:nvSpPr>
          <p:cNvPr id="16" name="Zástupný symbol pro text 16">
            <a:extLst>
              <a:ext uri="{FF2B5EF4-FFF2-40B4-BE49-F238E27FC236}">
                <a16:creationId xmlns:a16="http://schemas.microsoft.com/office/drawing/2014/main" id="{14F6A1F2-7353-136E-A167-1C70BE2D0069}"/>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5" name="Circle: Hollow 4">
            <a:extLst>
              <a:ext uri="{FF2B5EF4-FFF2-40B4-BE49-F238E27FC236}">
                <a16:creationId xmlns:a16="http://schemas.microsoft.com/office/drawing/2014/main" id="{65CD808A-4C6D-6D2B-2EBC-EF48D0CC95FD}"/>
              </a:ext>
            </a:extLst>
          </p:cNvPr>
          <p:cNvSpPr/>
          <p:nvPr userDrawn="1"/>
        </p:nvSpPr>
        <p:spPr>
          <a:xfrm>
            <a:off x="839789" y="1881014"/>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18" name="Circle: Hollow 17">
            <a:extLst>
              <a:ext uri="{FF2B5EF4-FFF2-40B4-BE49-F238E27FC236}">
                <a16:creationId xmlns:a16="http://schemas.microsoft.com/office/drawing/2014/main" id="{FE8E0ECC-67BB-0415-FDAD-36CE6DCDAC4D}"/>
              </a:ext>
            </a:extLst>
          </p:cNvPr>
          <p:cNvSpPr/>
          <p:nvPr userDrawn="1"/>
        </p:nvSpPr>
        <p:spPr>
          <a:xfrm>
            <a:off x="4403998" y="1881014"/>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20" name="Circle: Hollow 19">
            <a:extLst>
              <a:ext uri="{FF2B5EF4-FFF2-40B4-BE49-F238E27FC236}">
                <a16:creationId xmlns:a16="http://schemas.microsoft.com/office/drawing/2014/main" id="{21B4546B-D5FF-1958-6D01-20415F816E50}"/>
              </a:ext>
            </a:extLst>
          </p:cNvPr>
          <p:cNvSpPr/>
          <p:nvPr userDrawn="1"/>
        </p:nvSpPr>
        <p:spPr>
          <a:xfrm>
            <a:off x="7968207" y="1881014"/>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cxnSp>
        <p:nvCxnSpPr>
          <p:cNvPr id="7" name="Straight Connector 6">
            <a:extLst>
              <a:ext uri="{FF2B5EF4-FFF2-40B4-BE49-F238E27FC236}">
                <a16:creationId xmlns:a16="http://schemas.microsoft.com/office/drawing/2014/main" id="{AD2C8430-21BA-E2D7-D25A-8EDFB6678B08}"/>
              </a:ext>
            </a:extLst>
          </p:cNvPr>
          <p:cNvCxnSpPr>
            <a:stCxn id="5" idx="6"/>
            <a:endCxn id="18" idx="2"/>
          </p:cNvCxnSpPr>
          <p:nvPr userDrawn="1"/>
        </p:nvCxnSpPr>
        <p:spPr>
          <a:xfrm>
            <a:off x="1199457" y="2060848"/>
            <a:ext cx="3204541"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8CE4EA1-A4C7-2F5F-6CBB-7B707AD45737}"/>
              </a:ext>
            </a:extLst>
          </p:cNvPr>
          <p:cNvCxnSpPr/>
          <p:nvPr userDrawn="1"/>
        </p:nvCxnSpPr>
        <p:spPr>
          <a:xfrm>
            <a:off x="4763666" y="2060848"/>
            <a:ext cx="3204541"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D39AF49-5CA0-0213-87E0-A06C1EAD2CD6}"/>
              </a:ext>
            </a:extLst>
          </p:cNvPr>
          <p:cNvCxnSpPr>
            <a:cxnSpLocks/>
          </p:cNvCxnSpPr>
          <p:nvPr userDrawn="1"/>
        </p:nvCxnSpPr>
        <p:spPr>
          <a:xfrm>
            <a:off x="8327875" y="2060848"/>
            <a:ext cx="3864125"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a:extLst>
              <a:ext uri="{FF2B5EF4-FFF2-40B4-BE49-F238E27FC236}">
                <a16:creationId xmlns:a16="http://schemas.microsoft.com/office/drawing/2014/main" id="{B2ACF568-13E4-17FA-E5CE-E708A17A8EED}"/>
              </a:ext>
            </a:extLst>
          </p:cNvPr>
          <p:cNvSpPr>
            <a:spLocks noGrp="1"/>
          </p:cNvSpPr>
          <p:nvPr>
            <p:ph type="body" sz="quarter" idx="22"/>
          </p:nvPr>
        </p:nvSpPr>
        <p:spPr>
          <a:xfrm>
            <a:off x="839788" y="4995593"/>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1" name="Text Placeholder 4">
            <a:extLst>
              <a:ext uri="{FF2B5EF4-FFF2-40B4-BE49-F238E27FC236}">
                <a16:creationId xmlns:a16="http://schemas.microsoft.com/office/drawing/2014/main" id="{7441FF49-7F47-DBB4-131C-2F6517796061}"/>
              </a:ext>
            </a:extLst>
          </p:cNvPr>
          <p:cNvSpPr>
            <a:spLocks noGrp="1"/>
          </p:cNvSpPr>
          <p:nvPr>
            <p:ph type="body" sz="quarter" idx="23"/>
          </p:nvPr>
        </p:nvSpPr>
        <p:spPr>
          <a:xfrm>
            <a:off x="839788" y="4617319"/>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25" name="Text Placeholder 4">
            <a:extLst>
              <a:ext uri="{FF2B5EF4-FFF2-40B4-BE49-F238E27FC236}">
                <a16:creationId xmlns:a16="http://schemas.microsoft.com/office/drawing/2014/main" id="{D6885923-CAFF-4801-F544-ED0169E42829}"/>
              </a:ext>
            </a:extLst>
          </p:cNvPr>
          <p:cNvSpPr>
            <a:spLocks noGrp="1"/>
          </p:cNvSpPr>
          <p:nvPr>
            <p:ph type="body" sz="quarter" idx="24"/>
          </p:nvPr>
        </p:nvSpPr>
        <p:spPr>
          <a:xfrm>
            <a:off x="4403998" y="4995593"/>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7" name="Text Placeholder 4">
            <a:extLst>
              <a:ext uri="{FF2B5EF4-FFF2-40B4-BE49-F238E27FC236}">
                <a16:creationId xmlns:a16="http://schemas.microsoft.com/office/drawing/2014/main" id="{451F10B7-B5F2-F37C-2FA4-978B483878E2}"/>
              </a:ext>
            </a:extLst>
          </p:cNvPr>
          <p:cNvSpPr>
            <a:spLocks noGrp="1"/>
          </p:cNvSpPr>
          <p:nvPr>
            <p:ph type="body" sz="quarter" idx="25"/>
          </p:nvPr>
        </p:nvSpPr>
        <p:spPr>
          <a:xfrm>
            <a:off x="4403998" y="4617319"/>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28" name="Text Placeholder 4">
            <a:extLst>
              <a:ext uri="{FF2B5EF4-FFF2-40B4-BE49-F238E27FC236}">
                <a16:creationId xmlns:a16="http://schemas.microsoft.com/office/drawing/2014/main" id="{81BE6A73-FFC4-947D-E53A-C26549F05FD8}"/>
              </a:ext>
            </a:extLst>
          </p:cNvPr>
          <p:cNvSpPr>
            <a:spLocks noGrp="1"/>
          </p:cNvSpPr>
          <p:nvPr>
            <p:ph type="body" sz="quarter" idx="26"/>
          </p:nvPr>
        </p:nvSpPr>
        <p:spPr>
          <a:xfrm>
            <a:off x="7968208" y="4995593"/>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3" name="Text Placeholder 4">
            <a:extLst>
              <a:ext uri="{FF2B5EF4-FFF2-40B4-BE49-F238E27FC236}">
                <a16:creationId xmlns:a16="http://schemas.microsoft.com/office/drawing/2014/main" id="{F545525F-B235-3BA9-37A6-159D21DEAECB}"/>
              </a:ext>
            </a:extLst>
          </p:cNvPr>
          <p:cNvSpPr>
            <a:spLocks noGrp="1"/>
          </p:cNvSpPr>
          <p:nvPr>
            <p:ph type="body" sz="quarter" idx="27"/>
          </p:nvPr>
        </p:nvSpPr>
        <p:spPr>
          <a:xfrm>
            <a:off x="7968208" y="4617319"/>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34" name="Circle: Hollow 33">
            <a:extLst>
              <a:ext uri="{FF2B5EF4-FFF2-40B4-BE49-F238E27FC236}">
                <a16:creationId xmlns:a16="http://schemas.microsoft.com/office/drawing/2014/main" id="{8E2BD531-77D5-7C99-4750-8DDD34F9EA1F}"/>
              </a:ext>
            </a:extLst>
          </p:cNvPr>
          <p:cNvSpPr/>
          <p:nvPr userDrawn="1"/>
        </p:nvSpPr>
        <p:spPr>
          <a:xfrm>
            <a:off x="839789" y="4023893"/>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35" name="Circle: Hollow 34">
            <a:extLst>
              <a:ext uri="{FF2B5EF4-FFF2-40B4-BE49-F238E27FC236}">
                <a16:creationId xmlns:a16="http://schemas.microsoft.com/office/drawing/2014/main" id="{586B063B-7CEA-D93C-30E3-ECF9AE853382}"/>
              </a:ext>
            </a:extLst>
          </p:cNvPr>
          <p:cNvSpPr/>
          <p:nvPr userDrawn="1"/>
        </p:nvSpPr>
        <p:spPr>
          <a:xfrm>
            <a:off x="4403998" y="4023893"/>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36" name="Circle: Hollow 35">
            <a:extLst>
              <a:ext uri="{FF2B5EF4-FFF2-40B4-BE49-F238E27FC236}">
                <a16:creationId xmlns:a16="http://schemas.microsoft.com/office/drawing/2014/main" id="{11AC8FCB-9FD3-2AEE-820B-0B0262338D83}"/>
              </a:ext>
            </a:extLst>
          </p:cNvPr>
          <p:cNvSpPr/>
          <p:nvPr userDrawn="1"/>
        </p:nvSpPr>
        <p:spPr>
          <a:xfrm>
            <a:off x="7968207" y="4023893"/>
            <a:ext cx="359668" cy="359668"/>
          </a:xfrm>
          <a:prstGeom prst="donu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cxnSp>
        <p:nvCxnSpPr>
          <p:cNvPr id="37" name="Straight Connector 36">
            <a:extLst>
              <a:ext uri="{FF2B5EF4-FFF2-40B4-BE49-F238E27FC236}">
                <a16:creationId xmlns:a16="http://schemas.microsoft.com/office/drawing/2014/main" id="{1CE02E7B-CE93-D31C-1756-7E714DF7F310}"/>
              </a:ext>
            </a:extLst>
          </p:cNvPr>
          <p:cNvCxnSpPr>
            <a:stCxn id="34" idx="6"/>
            <a:endCxn id="35" idx="2"/>
          </p:cNvCxnSpPr>
          <p:nvPr userDrawn="1"/>
        </p:nvCxnSpPr>
        <p:spPr>
          <a:xfrm>
            <a:off x="1199457" y="4203727"/>
            <a:ext cx="3204541"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7835665-472A-D1EF-9B8E-83BFD794F26F}"/>
              </a:ext>
            </a:extLst>
          </p:cNvPr>
          <p:cNvCxnSpPr>
            <a:cxnSpLocks/>
          </p:cNvCxnSpPr>
          <p:nvPr userDrawn="1"/>
        </p:nvCxnSpPr>
        <p:spPr>
          <a:xfrm>
            <a:off x="4763666" y="4203727"/>
            <a:ext cx="3204541"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51AE2DD-C6F6-CBF1-141A-84E1AB983B65}"/>
              </a:ext>
            </a:extLst>
          </p:cNvPr>
          <p:cNvCxnSpPr>
            <a:cxnSpLocks/>
          </p:cNvCxnSpPr>
          <p:nvPr userDrawn="1"/>
        </p:nvCxnSpPr>
        <p:spPr>
          <a:xfrm>
            <a:off x="0" y="4203727"/>
            <a:ext cx="839788" cy="0"/>
          </a:xfrm>
          <a:prstGeom prst="line">
            <a:avLst/>
          </a:prstGeom>
          <a:ln>
            <a:solidFill>
              <a:srgbClr val="F5B88F"/>
            </a:solidFill>
          </a:ln>
          <a:effectLst/>
        </p:spPr>
        <p:style>
          <a:lnRef idx="2">
            <a:schemeClr val="accent1"/>
          </a:lnRef>
          <a:fillRef idx="0">
            <a:schemeClr val="accent1"/>
          </a:fillRef>
          <a:effectRef idx="1">
            <a:schemeClr val="accent1"/>
          </a:effectRef>
          <a:fontRef idx="minor">
            <a:schemeClr val="tx1"/>
          </a:fontRef>
        </p:style>
      </p:cxnSp>
      <p:sp>
        <p:nvSpPr>
          <p:cNvPr id="6" name="Date Placeholder 5">
            <a:extLst>
              <a:ext uri="{FF2B5EF4-FFF2-40B4-BE49-F238E27FC236}">
                <a16:creationId xmlns:a16="http://schemas.microsoft.com/office/drawing/2014/main" id="{925CE1A1-D8D6-8DA3-B863-14952437988B}"/>
              </a:ext>
            </a:extLst>
          </p:cNvPr>
          <p:cNvSpPr>
            <a:spLocks noGrp="1"/>
          </p:cNvSpPr>
          <p:nvPr>
            <p:ph type="dt" sz="half" idx="28"/>
          </p:nvPr>
        </p:nvSpPr>
        <p:spPr/>
        <p:txBody>
          <a:bodyPr/>
          <a:lstStyle/>
          <a:p>
            <a:fld id="{01E34180-4220-48A2-97D0-9E890DC4C8A4}" type="datetime1">
              <a:rPr lang="cs-CZ" smtClean="0"/>
              <a:t>26.10.2022</a:t>
            </a:fld>
            <a:endParaRPr lang="cs-CZ" dirty="0"/>
          </a:p>
        </p:txBody>
      </p:sp>
      <p:sp>
        <p:nvSpPr>
          <p:cNvPr id="8" name="Footer Placeholder 7">
            <a:extLst>
              <a:ext uri="{FF2B5EF4-FFF2-40B4-BE49-F238E27FC236}">
                <a16:creationId xmlns:a16="http://schemas.microsoft.com/office/drawing/2014/main" id="{C0C9AB3E-0E0B-223C-1847-5E069724BDF5}"/>
              </a:ext>
            </a:extLst>
          </p:cNvPr>
          <p:cNvSpPr>
            <a:spLocks noGrp="1"/>
          </p:cNvSpPr>
          <p:nvPr>
            <p:ph type="ftr" sz="quarter" idx="29"/>
          </p:nvPr>
        </p:nvSpPr>
        <p:spPr/>
        <p:txBody>
          <a:bodyPr/>
          <a:lstStyle/>
          <a:p>
            <a:r>
              <a:rPr lang="cs-CZ"/>
              <a:t>Název prezentace</a:t>
            </a:r>
            <a:endParaRPr lang="cs-CZ" dirty="0"/>
          </a:p>
        </p:txBody>
      </p:sp>
      <p:sp>
        <p:nvSpPr>
          <p:cNvPr id="9" name="Slide Number Placeholder 8">
            <a:extLst>
              <a:ext uri="{FF2B5EF4-FFF2-40B4-BE49-F238E27FC236}">
                <a16:creationId xmlns:a16="http://schemas.microsoft.com/office/drawing/2014/main" id="{E0C90AB1-969A-B142-33AC-2F4B68A3A276}"/>
              </a:ext>
            </a:extLst>
          </p:cNvPr>
          <p:cNvSpPr>
            <a:spLocks noGrp="1"/>
          </p:cNvSpPr>
          <p:nvPr>
            <p:ph type="sldNum" sz="quarter" idx="30"/>
          </p:nvPr>
        </p:nvSpPr>
        <p:spPr/>
        <p:txBody>
          <a:bodyPr/>
          <a:lstStyle/>
          <a:p>
            <a:fld id="{E45C2882-2328-4BCC-B452-7405C35CCEDC}" type="slidenum">
              <a:rPr lang="cs-CZ" smtClean="0"/>
              <a:pPr/>
              <a:t>‹#›</a:t>
            </a:fld>
            <a:endParaRPr lang="cs-CZ"/>
          </a:p>
        </p:txBody>
      </p:sp>
      <p:sp>
        <p:nvSpPr>
          <p:cNvPr id="40" name="Sottotitolo 2">
            <a:extLst>
              <a:ext uri="{FF2B5EF4-FFF2-40B4-BE49-F238E27FC236}">
                <a16:creationId xmlns:a16="http://schemas.microsoft.com/office/drawing/2014/main" id="{DEE5460B-FA57-C548-2D21-1EE776A00084}"/>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21416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del">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83CCA186-DA0B-DF4A-9E16-A1608B790C0F}"/>
              </a:ext>
            </a:extLst>
          </p:cNvPr>
          <p:cNvSpPr>
            <a:spLocks noGrp="1"/>
          </p:cNvSpPr>
          <p:nvPr>
            <p:ph type="pic" sz="quarter" idx="14"/>
          </p:nvPr>
        </p:nvSpPr>
        <p:spPr>
          <a:xfrm>
            <a:off x="0" y="0"/>
            <a:ext cx="12192000" cy="6858000"/>
          </a:xfrm>
          <a:prstGeom prst="rect">
            <a:avLst/>
          </a:prstGeom>
          <a:solidFill>
            <a:schemeClr val="bg1">
              <a:lumMod val="95000"/>
            </a:schemeClr>
          </a:solidFill>
        </p:spPr>
        <p:txBody>
          <a:bodyPr/>
          <a:lstStyle/>
          <a:p>
            <a:endParaRPr lang="cs-CZ" dirty="0"/>
          </a:p>
        </p:txBody>
      </p:sp>
      <p:sp>
        <p:nvSpPr>
          <p:cNvPr id="6" name="Zástupný symbol pro text 16">
            <a:extLst>
              <a:ext uri="{FF2B5EF4-FFF2-40B4-BE49-F238E27FC236}">
                <a16:creationId xmlns:a16="http://schemas.microsoft.com/office/drawing/2014/main" id="{DD872286-7016-D64C-84EE-42A40833047F}"/>
              </a:ext>
            </a:extLst>
          </p:cNvPr>
          <p:cNvSpPr>
            <a:spLocks noGrp="1"/>
          </p:cNvSpPr>
          <p:nvPr>
            <p:ph type="body" sz="quarter" idx="12"/>
          </p:nvPr>
        </p:nvSpPr>
        <p:spPr>
          <a:xfrm>
            <a:off x="3071664" y="2348880"/>
            <a:ext cx="6048672" cy="936104"/>
          </a:xfrm>
          <a:prstGeom prst="rect">
            <a:avLst/>
          </a:prstGeom>
        </p:spPr>
        <p:txBody>
          <a:bodyPr lIns="0" tIns="0" rIns="0" bIns="0" anchor="b">
            <a:normAutofit/>
          </a:bodyPr>
          <a:lstStyle>
            <a:lvl1pPr marL="15875" indent="-15875" algn="ctr">
              <a:lnSpc>
                <a:spcPct val="100000"/>
              </a:lnSpc>
              <a:tabLst/>
              <a:defRPr sz="3600" b="1">
                <a:solidFill>
                  <a:schemeClr val="bg1"/>
                </a:solidFill>
                <a:latin typeface="+mn-lt"/>
              </a:defRPr>
            </a:lvl1pPr>
          </a:lstStyle>
          <a:p>
            <a:pPr lvl="0"/>
            <a:endParaRPr lang="cs-CZ" dirty="0"/>
          </a:p>
        </p:txBody>
      </p:sp>
      <p:sp>
        <p:nvSpPr>
          <p:cNvPr id="7" name="Zástupný symbol pro text 16">
            <a:extLst>
              <a:ext uri="{FF2B5EF4-FFF2-40B4-BE49-F238E27FC236}">
                <a16:creationId xmlns:a16="http://schemas.microsoft.com/office/drawing/2014/main" id="{F28A2010-05C9-6F45-AA8E-39CF0EC8C14A}"/>
              </a:ext>
            </a:extLst>
          </p:cNvPr>
          <p:cNvSpPr>
            <a:spLocks noGrp="1"/>
          </p:cNvSpPr>
          <p:nvPr>
            <p:ph type="body" sz="quarter" idx="13"/>
          </p:nvPr>
        </p:nvSpPr>
        <p:spPr>
          <a:xfrm>
            <a:off x="3071664" y="3399758"/>
            <a:ext cx="6048672" cy="936104"/>
          </a:xfrm>
          <a:prstGeom prst="rect">
            <a:avLst/>
          </a:prstGeom>
        </p:spPr>
        <p:txBody>
          <a:bodyPr lIns="0" tIns="0" rIns="0" bIns="0" anchor="t"/>
          <a:lstStyle>
            <a:lvl1pPr marL="15875" indent="-15875" algn="ctr">
              <a:lnSpc>
                <a:spcPct val="100000"/>
              </a:lnSpc>
              <a:tabLst/>
              <a:defRPr sz="1600" b="0">
                <a:solidFill>
                  <a:schemeClr val="bg1"/>
                </a:solidFill>
              </a:defRPr>
            </a:lvl1pPr>
          </a:lstStyle>
          <a:p>
            <a:pPr lvl="0"/>
            <a:endParaRPr lang="cs-CZ" dirty="0"/>
          </a:p>
        </p:txBody>
      </p:sp>
    </p:spTree>
    <p:extLst>
      <p:ext uri="{BB962C8B-B14F-4D97-AF65-F5344CB8AC3E}">
        <p14:creationId xmlns:p14="http://schemas.microsoft.com/office/powerpoint/2010/main" val="427530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obsahy s obrazky">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EFDF8109-43BA-C910-65C9-EA97DE7AAFD3}"/>
              </a:ext>
            </a:extLst>
          </p:cNvPr>
          <p:cNvSpPr>
            <a:spLocks noGrp="1"/>
          </p:cNvSpPr>
          <p:nvPr>
            <p:ph type="body" sz="quarter" idx="23"/>
          </p:nvPr>
        </p:nvSpPr>
        <p:spPr>
          <a:xfrm>
            <a:off x="2207630" y="2160532"/>
            <a:ext cx="8136842" cy="569628"/>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2" name="Text Placeholder 4">
            <a:extLst>
              <a:ext uri="{FF2B5EF4-FFF2-40B4-BE49-F238E27FC236}">
                <a16:creationId xmlns:a16="http://schemas.microsoft.com/office/drawing/2014/main" id="{887FE842-225D-DD13-F813-4E5AB27DC05A}"/>
              </a:ext>
            </a:extLst>
          </p:cNvPr>
          <p:cNvSpPr>
            <a:spLocks noGrp="1"/>
          </p:cNvSpPr>
          <p:nvPr>
            <p:ph type="body" sz="quarter" idx="24"/>
          </p:nvPr>
        </p:nvSpPr>
        <p:spPr>
          <a:xfrm>
            <a:off x="2207630" y="1691945"/>
            <a:ext cx="8136842" cy="396580"/>
          </a:xfrm>
          <a:prstGeom prst="rect">
            <a:avLst/>
          </a:prstGeom>
          <a:gradFill>
            <a:gsLst>
              <a:gs pos="2000">
                <a:srgbClr val="3EBCFF">
                  <a:alpha val="80000"/>
                </a:srgbClr>
              </a:gs>
              <a:gs pos="100000">
                <a:srgbClr val="2DD881">
                  <a:alpha val="80000"/>
                </a:srgbClr>
              </a:gs>
            </a:gsLst>
            <a:path path="circle">
              <a:fillToRect l="100000" t="100000"/>
            </a:path>
          </a:gradFill>
        </p:spPr>
        <p:txBody>
          <a:bodyPr lIns="108000" tIns="0" rIns="0" bIns="0" anchor="ctr"/>
          <a:lstStyle>
            <a:lvl1pPr marL="15875" indent="-15875">
              <a:buClr>
                <a:srgbClr val="C21C1D"/>
              </a:buClr>
              <a:buFont typeface="Arial" panose="020B0604020202020204" pitchFamily="34" charset="0"/>
              <a:buNone/>
              <a:tabLst/>
              <a:defRPr sz="1800" b="1">
                <a:solidFill>
                  <a:schemeClr val="bg1"/>
                </a:solidFill>
              </a:defRPr>
            </a:lvl1pPr>
          </a:lstStyle>
          <a:p>
            <a:endParaRPr lang="it-IT" dirty="0"/>
          </a:p>
        </p:txBody>
      </p:sp>
      <p:sp>
        <p:nvSpPr>
          <p:cNvPr id="23" name="Text Placeholder 4">
            <a:extLst>
              <a:ext uri="{FF2B5EF4-FFF2-40B4-BE49-F238E27FC236}">
                <a16:creationId xmlns:a16="http://schemas.microsoft.com/office/drawing/2014/main" id="{4A01600E-CE50-9DC1-E549-83F87E935857}"/>
              </a:ext>
            </a:extLst>
          </p:cNvPr>
          <p:cNvSpPr>
            <a:spLocks noGrp="1"/>
          </p:cNvSpPr>
          <p:nvPr>
            <p:ph type="body" sz="quarter" idx="25"/>
          </p:nvPr>
        </p:nvSpPr>
        <p:spPr>
          <a:xfrm>
            <a:off x="2207630" y="3605203"/>
            <a:ext cx="8136842" cy="569628"/>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4" name="Text Placeholder 4">
            <a:extLst>
              <a:ext uri="{FF2B5EF4-FFF2-40B4-BE49-F238E27FC236}">
                <a16:creationId xmlns:a16="http://schemas.microsoft.com/office/drawing/2014/main" id="{01AB498E-884E-5FBC-5837-1A37D74F5057}"/>
              </a:ext>
            </a:extLst>
          </p:cNvPr>
          <p:cNvSpPr>
            <a:spLocks noGrp="1"/>
          </p:cNvSpPr>
          <p:nvPr>
            <p:ph type="body" sz="quarter" idx="26"/>
          </p:nvPr>
        </p:nvSpPr>
        <p:spPr>
          <a:xfrm>
            <a:off x="2207630" y="3136616"/>
            <a:ext cx="8136842" cy="396580"/>
          </a:xfrm>
          <a:prstGeom prst="rect">
            <a:avLst/>
          </a:prstGeom>
          <a:gradFill flip="none" rotWithShape="1">
            <a:gsLst>
              <a:gs pos="2000">
                <a:srgbClr val="E65F5C"/>
              </a:gs>
              <a:gs pos="100000">
                <a:srgbClr val="FFDF64"/>
              </a:gs>
            </a:gsLst>
            <a:path path="circle">
              <a:fillToRect t="100000" r="100000"/>
            </a:path>
            <a:tileRect l="-100000" b="-100000"/>
          </a:gradFill>
        </p:spPr>
        <p:txBody>
          <a:bodyPr lIns="108000" tIns="0" rIns="0" bIns="0" anchor="ctr"/>
          <a:lstStyle>
            <a:lvl1pPr marL="15875" indent="-15875">
              <a:buClr>
                <a:srgbClr val="C21C1D"/>
              </a:buClr>
              <a:buFont typeface="Arial" panose="020B0604020202020204" pitchFamily="34" charset="0"/>
              <a:buNone/>
              <a:tabLst/>
              <a:defRPr sz="1800" b="1">
                <a:solidFill>
                  <a:schemeClr val="bg1"/>
                </a:solidFill>
              </a:defRPr>
            </a:lvl1pPr>
          </a:lstStyle>
          <a:p>
            <a:endParaRPr lang="it-IT" dirty="0"/>
          </a:p>
        </p:txBody>
      </p:sp>
      <p:sp>
        <p:nvSpPr>
          <p:cNvPr id="3" name="Title 2">
            <a:extLst>
              <a:ext uri="{FF2B5EF4-FFF2-40B4-BE49-F238E27FC236}">
                <a16:creationId xmlns:a16="http://schemas.microsoft.com/office/drawing/2014/main" id="{A1A8CD74-8DD7-3A7E-E7F1-CD52A68FB40F}"/>
              </a:ext>
            </a:extLst>
          </p:cNvPr>
          <p:cNvSpPr>
            <a:spLocks noGrp="1"/>
          </p:cNvSpPr>
          <p:nvPr>
            <p:ph type="title"/>
          </p:nvPr>
        </p:nvSpPr>
        <p:spPr/>
        <p:txBody>
          <a:bodyPr/>
          <a:lstStyle/>
          <a:p>
            <a:r>
              <a:rPr lang="en-US"/>
              <a:t>Click to edit Master title style</a:t>
            </a:r>
            <a:endParaRPr lang="sl-SI"/>
          </a:p>
        </p:txBody>
      </p:sp>
      <p:sp>
        <p:nvSpPr>
          <p:cNvPr id="4" name="Date Placeholder 3">
            <a:extLst>
              <a:ext uri="{FF2B5EF4-FFF2-40B4-BE49-F238E27FC236}">
                <a16:creationId xmlns:a16="http://schemas.microsoft.com/office/drawing/2014/main" id="{BAF174CE-0D5E-8A69-7BD3-73B7EE370609}"/>
              </a:ext>
            </a:extLst>
          </p:cNvPr>
          <p:cNvSpPr>
            <a:spLocks noGrp="1"/>
          </p:cNvSpPr>
          <p:nvPr>
            <p:ph type="dt" sz="half" idx="29"/>
          </p:nvPr>
        </p:nvSpPr>
        <p:spPr/>
        <p:txBody>
          <a:bodyPr/>
          <a:lstStyle/>
          <a:p>
            <a:fld id="{C16A0994-F340-4B22-A5B5-B1002E66215D}" type="datetime1">
              <a:rPr lang="cs-CZ" smtClean="0"/>
              <a:t>26.10.2022</a:t>
            </a:fld>
            <a:endParaRPr lang="cs-CZ" dirty="0"/>
          </a:p>
        </p:txBody>
      </p:sp>
      <p:sp>
        <p:nvSpPr>
          <p:cNvPr id="5" name="Footer Placeholder 4">
            <a:extLst>
              <a:ext uri="{FF2B5EF4-FFF2-40B4-BE49-F238E27FC236}">
                <a16:creationId xmlns:a16="http://schemas.microsoft.com/office/drawing/2014/main" id="{6454AB35-64B7-2A7A-2807-2AB374C4F8E5}"/>
              </a:ext>
            </a:extLst>
          </p:cNvPr>
          <p:cNvSpPr>
            <a:spLocks noGrp="1"/>
          </p:cNvSpPr>
          <p:nvPr>
            <p:ph type="ftr" sz="quarter" idx="30"/>
          </p:nvPr>
        </p:nvSpPr>
        <p:spPr/>
        <p:txBody>
          <a:bodyPr/>
          <a:lstStyle/>
          <a:p>
            <a:r>
              <a:rPr lang="cs-CZ"/>
              <a:t>Název prezentace</a:t>
            </a:r>
            <a:endParaRPr lang="cs-CZ" dirty="0"/>
          </a:p>
        </p:txBody>
      </p:sp>
      <p:sp>
        <p:nvSpPr>
          <p:cNvPr id="6" name="Slide Number Placeholder 5">
            <a:extLst>
              <a:ext uri="{FF2B5EF4-FFF2-40B4-BE49-F238E27FC236}">
                <a16:creationId xmlns:a16="http://schemas.microsoft.com/office/drawing/2014/main" id="{33ADE226-A438-A14B-163A-96B022EE2055}"/>
              </a:ext>
            </a:extLst>
          </p:cNvPr>
          <p:cNvSpPr>
            <a:spLocks noGrp="1"/>
          </p:cNvSpPr>
          <p:nvPr>
            <p:ph type="sldNum" sz="quarter" idx="31"/>
          </p:nvPr>
        </p:nvSpPr>
        <p:spPr/>
        <p:txBody>
          <a:bodyPr/>
          <a:lstStyle/>
          <a:p>
            <a:fld id="{E45C2882-2328-4BCC-B452-7405C35CCEDC}" type="slidenum">
              <a:rPr lang="cs-CZ" smtClean="0"/>
              <a:pPr/>
              <a:t>‹#›</a:t>
            </a:fld>
            <a:endParaRPr lang="cs-CZ"/>
          </a:p>
        </p:txBody>
      </p:sp>
      <p:sp>
        <p:nvSpPr>
          <p:cNvPr id="27" name="Zástupný symbol pro text 16">
            <a:extLst>
              <a:ext uri="{FF2B5EF4-FFF2-40B4-BE49-F238E27FC236}">
                <a16:creationId xmlns:a16="http://schemas.microsoft.com/office/drawing/2014/main" id="{31690FDA-FC48-A577-4178-7A63DFA85D0C}"/>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28" name="Picture Placeholder 4">
            <a:extLst>
              <a:ext uri="{FF2B5EF4-FFF2-40B4-BE49-F238E27FC236}">
                <a16:creationId xmlns:a16="http://schemas.microsoft.com/office/drawing/2014/main" id="{D99808AC-EA6A-00F9-F605-036E9D6ABFCB}"/>
              </a:ext>
            </a:extLst>
          </p:cNvPr>
          <p:cNvSpPr>
            <a:spLocks noGrp="1"/>
          </p:cNvSpPr>
          <p:nvPr>
            <p:ph type="pic" sz="quarter" idx="14"/>
          </p:nvPr>
        </p:nvSpPr>
        <p:spPr>
          <a:xfrm>
            <a:off x="838200" y="1691945"/>
            <a:ext cx="1225352" cy="1038215"/>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4" name="Picture Placeholder 4">
            <a:extLst>
              <a:ext uri="{FF2B5EF4-FFF2-40B4-BE49-F238E27FC236}">
                <a16:creationId xmlns:a16="http://schemas.microsoft.com/office/drawing/2014/main" id="{E47B22AD-3F87-20C6-C142-726EABEB7838}"/>
              </a:ext>
            </a:extLst>
          </p:cNvPr>
          <p:cNvSpPr>
            <a:spLocks noGrp="1"/>
          </p:cNvSpPr>
          <p:nvPr>
            <p:ph type="pic" sz="quarter" idx="32"/>
          </p:nvPr>
        </p:nvSpPr>
        <p:spPr>
          <a:xfrm>
            <a:off x="838200" y="3136616"/>
            <a:ext cx="1225352" cy="1038215"/>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5" name="Text Placeholder 4">
            <a:extLst>
              <a:ext uri="{FF2B5EF4-FFF2-40B4-BE49-F238E27FC236}">
                <a16:creationId xmlns:a16="http://schemas.microsoft.com/office/drawing/2014/main" id="{0EB45FEF-8D92-F9AD-1186-9B67A15116B0}"/>
              </a:ext>
            </a:extLst>
          </p:cNvPr>
          <p:cNvSpPr>
            <a:spLocks noGrp="1"/>
          </p:cNvSpPr>
          <p:nvPr>
            <p:ph type="body" sz="quarter" idx="33"/>
          </p:nvPr>
        </p:nvSpPr>
        <p:spPr>
          <a:xfrm>
            <a:off x="2207630" y="5053536"/>
            <a:ext cx="8136842" cy="569628"/>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6" name="Text Placeholder 4">
            <a:extLst>
              <a:ext uri="{FF2B5EF4-FFF2-40B4-BE49-F238E27FC236}">
                <a16:creationId xmlns:a16="http://schemas.microsoft.com/office/drawing/2014/main" id="{7123F348-5DC3-7A03-CEAF-318A0FD30838}"/>
              </a:ext>
            </a:extLst>
          </p:cNvPr>
          <p:cNvSpPr>
            <a:spLocks noGrp="1"/>
          </p:cNvSpPr>
          <p:nvPr>
            <p:ph type="body" sz="quarter" idx="34"/>
          </p:nvPr>
        </p:nvSpPr>
        <p:spPr>
          <a:xfrm>
            <a:off x="2207630" y="4584949"/>
            <a:ext cx="8136842" cy="396580"/>
          </a:xfrm>
          <a:prstGeom prst="rect">
            <a:avLst/>
          </a:prstGeom>
          <a:gradFill>
            <a:gsLst>
              <a:gs pos="2000">
                <a:srgbClr val="3EBCFF">
                  <a:alpha val="80000"/>
                </a:srgbClr>
              </a:gs>
              <a:gs pos="100000">
                <a:srgbClr val="2DD881">
                  <a:alpha val="80000"/>
                </a:srgbClr>
              </a:gs>
            </a:gsLst>
            <a:path path="circle">
              <a:fillToRect l="100000" t="100000"/>
            </a:path>
          </a:gradFill>
        </p:spPr>
        <p:txBody>
          <a:bodyPr lIns="108000" tIns="0" rIns="0" bIns="0" anchor="ctr"/>
          <a:lstStyle>
            <a:lvl1pPr marL="15875" indent="-15875">
              <a:buClr>
                <a:srgbClr val="C21C1D"/>
              </a:buClr>
              <a:buFont typeface="Arial" panose="020B0604020202020204" pitchFamily="34" charset="0"/>
              <a:buNone/>
              <a:tabLst/>
              <a:defRPr sz="1800" b="1">
                <a:solidFill>
                  <a:schemeClr val="bg1"/>
                </a:solidFill>
              </a:defRPr>
            </a:lvl1pPr>
          </a:lstStyle>
          <a:p>
            <a:endParaRPr lang="it-IT" dirty="0"/>
          </a:p>
        </p:txBody>
      </p:sp>
      <p:sp>
        <p:nvSpPr>
          <p:cNvPr id="37" name="Picture Placeholder 4">
            <a:extLst>
              <a:ext uri="{FF2B5EF4-FFF2-40B4-BE49-F238E27FC236}">
                <a16:creationId xmlns:a16="http://schemas.microsoft.com/office/drawing/2014/main" id="{48C29083-96A2-493C-AB0A-53420F2A7142}"/>
              </a:ext>
            </a:extLst>
          </p:cNvPr>
          <p:cNvSpPr>
            <a:spLocks noGrp="1"/>
          </p:cNvSpPr>
          <p:nvPr>
            <p:ph type="pic" sz="quarter" idx="35"/>
          </p:nvPr>
        </p:nvSpPr>
        <p:spPr>
          <a:xfrm>
            <a:off x="838200" y="4584949"/>
            <a:ext cx="1225352" cy="1038215"/>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19" name="Sottotitolo 2">
            <a:extLst>
              <a:ext uri="{FF2B5EF4-FFF2-40B4-BE49-F238E27FC236}">
                <a16:creationId xmlns:a16="http://schemas.microsoft.com/office/drawing/2014/main" id="{E03A5FF5-4053-A192-3B3C-DFBB771EF70A}"/>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94524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fografik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69433-6610-9D71-9E2C-F9B3DDC0A1DE}"/>
              </a:ext>
            </a:extLst>
          </p:cNvPr>
          <p:cNvSpPr>
            <a:spLocks noGrp="1"/>
          </p:cNvSpPr>
          <p:nvPr>
            <p:ph type="dt" sz="half" idx="10"/>
          </p:nvPr>
        </p:nvSpPr>
        <p:spPr/>
        <p:txBody>
          <a:bodyPr/>
          <a:lstStyle/>
          <a:p>
            <a:fld id="{2B24B671-0473-40B8-8C8C-96A53BB1CCC0}" type="datetime1">
              <a:rPr lang="cs-CZ" smtClean="0"/>
              <a:t>26.10.2022</a:t>
            </a:fld>
            <a:endParaRPr lang="cs-CZ" dirty="0"/>
          </a:p>
        </p:txBody>
      </p:sp>
      <p:sp>
        <p:nvSpPr>
          <p:cNvPr id="3" name="Footer Placeholder 2">
            <a:extLst>
              <a:ext uri="{FF2B5EF4-FFF2-40B4-BE49-F238E27FC236}">
                <a16:creationId xmlns:a16="http://schemas.microsoft.com/office/drawing/2014/main" id="{C2699D8F-EADB-E714-6297-20914380A937}"/>
              </a:ext>
            </a:extLst>
          </p:cNvPr>
          <p:cNvSpPr>
            <a:spLocks noGrp="1"/>
          </p:cNvSpPr>
          <p:nvPr>
            <p:ph type="ftr" sz="quarter" idx="11"/>
          </p:nvPr>
        </p:nvSpPr>
        <p:spPr/>
        <p:txBody>
          <a:bodyPr/>
          <a:lstStyle/>
          <a:p>
            <a:r>
              <a:rPr lang="cs-CZ"/>
              <a:t>Název prezentace</a:t>
            </a:r>
            <a:endParaRPr lang="cs-CZ" dirty="0"/>
          </a:p>
        </p:txBody>
      </p:sp>
      <p:sp>
        <p:nvSpPr>
          <p:cNvPr id="4" name="Slide Number Placeholder 3">
            <a:extLst>
              <a:ext uri="{FF2B5EF4-FFF2-40B4-BE49-F238E27FC236}">
                <a16:creationId xmlns:a16="http://schemas.microsoft.com/office/drawing/2014/main" id="{DBCA3D78-8539-06B6-0498-6D3CFBD115F1}"/>
              </a:ext>
            </a:extLst>
          </p:cNvPr>
          <p:cNvSpPr>
            <a:spLocks noGrp="1"/>
          </p:cNvSpPr>
          <p:nvPr>
            <p:ph type="sldNum" sz="quarter" idx="12"/>
          </p:nvPr>
        </p:nvSpPr>
        <p:spPr/>
        <p:txBody>
          <a:bodyPr/>
          <a:lstStyle/>
          <a:p>
            <a:fld id="{E45C2882-2328-4BCC-B452-7405C35CCEDC}" type="slidenum">
              <a:rPr lang="cs-CZ" smtClean="0"/>
              <a:pPr/>
              <a:t>‹#›</a:t>
            </a:fld>
            <a:endParaRPr lang="cs-CZ"/>
          </a:p>
        </p:txBody>
      </p:sp>
      <p:sp>
        <p:nvSpPr>
          <p:cNvPr id="5" name="Title 4">
            <a:extLst>
              <a:ext uri="{FF2B5EF4-FFF2-40B4-BE49-F238E27FC236}">
                <a16:creationId xmlns:a16="http://schemas.microsoft.com/office/drawing/2014/main" id="{FC9C8975-2299-E24D-65E1-12B4ED14B29A}"/>
              </a:ext>
            </a:extLst>
          </p:cNvPr>
          <p:cNvSpPr>
            <a:spLocks noGrp="1"/>
          </p:cNvSpPr>
          <p:nvPr>
            <p:ph type="title"/>
          </p:nvPr>
        </p:nvSpPr>
        <p:spPr/>
        <p:txBody>
          <a:bodyPr/>
          <a:lstStyle/>
          <a:p>
            <a:r>
              <a:rPr lang="en-US"/>
              <a:t>Click to edit Master title style</a:t>
            </a:r>
            <a:endParaRPr lang="sl-SI"/>
          </a:p>
        </p:txBody>
      </p:sp>
      <p:sp>
        <p:nvSpPr>
          <p:cNvPr id="25" name="Zástupný symbol pro text 16">
            <a:extLst>
              <a:ext uri="{FF2B5EF4-FFF2-40B4-BE49-F238E27FC236}">
                <a16:creationId xmlns:a16="http://schemas.microsoft.com/office/drawing/2014/main" id="{E598297F-ECB8-56CA-C33B-3DA6CACD4482}"/>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26" name="Text Placeholder 4">
            <a:extLst>
              <a:ext uri="{FF2B5EF4-FFF2-40B4-BE49-F238E27FC236}">
                <a16:creationId xmlns:a16="http://schemas.microsoft.com/office/drawing/2014/main" id="{ED1F6E51-BEA1-5ADA-C5F4-6A6E5C69AE29}"/>
              </a:ext>
            </a:extLst>
          </p:cNvPr>
          <p:cNvSpPr>
            <a:spLocks noGrp="1"/>
          </p:cNvSpPr>
          <p:nvPr>
            <p:ph type="body" sz="quarter" idx="23"/>
          </p:nvPr>
        </p:nvSpPr>
        <p:spPr>
          <a:xfrm>
            <a:off x="839788" y="2186231"/>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27" name="Text Placeholder 4">
            <a:extLst>
              <a:ext uri="{FF2B5EF4-FFF2-40B4-BE49-F238E27FC236}">
                <a16:creationId xmlns:a16="http://schemas.microsoft.com/office/drawing/2014/main" id="{5E564A45-F487-3143-B0D1-604093979D46}"/>
              </a:ext>
            </a:extLst>
          </p:cNvPr>
          <p:cNvSpPr>
            <a:spLocks noGrp="1"/>
          </p:cNvSpPr>
          <p:nvPr>
            <p:ph type="body" sz="quarter" idx="40"/>
          </p:nvPr>
        </p:nvSpPr>
        <p:spPr>
          <a:xfrm>
            <a:off x="839788" y="3078675"/>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28" name="Text Placeholder 4">
            <a:extLst>
              <a:ext uri="{FF2B5EF4-FFF2-40B4-BE49-F238E27FC236}">
                <a16:creationId xmlns:a16="http://schemas.microsoft.com/office/drawing/2014/main" id="{0CA1A6A0-DAEE-DCB7-4B19-C657F11579BF}"/>
              </a:ext>
            </a:extLst>
          </p:cNvPr>
          <p:cNvSpPr>
            <a:spLocks noGrp="1"/>
          </p:cNvSpPr>
          <p:nvPr>
            <p:ph type="body" sz="quarter" idx="42"/>
          </p:nvPr>
        </p:nvSpPr>
        <p:spPr>
          <a:xfrm>
            <a:off x="839788" y="3971119"/>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29" name="Text Placeholder 4">
            <a:extLst>
              <a:ext uri="{FF2B5EF4-FFF2-40B4-BE49-F238E27FC236}">
                <a16:creationId xmlns:a16="http://schemas.microsoft.com/office/drawing/2014/main" id="{7DA705DA-2B46-D36D-768F-D2B4D7B89B41}"/>
              </a:ext>
            </a:extLst>
          </p:cNvPr>
          <p:cNvSpPr>
            <a:spLocks noGrp="1"/>
          </p:cNvSpPr>
          <p:nvPr>
            <p:ph type="body" sz="quarter" idx="44"/>
          </p:nvPr>
        </p:nvSpPr>
        <p:spPr>
          <a:xfrm>
            <a:off x="839788" y="4863564"/>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30" name="Text Placeholder 4">
            <a:extLst>
              <a:ext uri="{FF2B5EF4-FFF2-40B4-BE49-F238E27FC236}">
                <a16:creationId xmlns:a16="http://schemas.microsoft.com/office/drawing/2014/main" id="{A361E38B-1DF6-C87E-B1FB-7FC5C878BE4F}"/>
              </a:ext>
            </a:extLst>
          </p:cNvPr>
          <p:cNvSpPr>
            <a:spLocks noGrp="1"/>
          </p:cNvSpPr>
          <p:nvPr>
            <p:ph type="body" sz="quarter" idx="13"/>
          </p:nvPr>
        </p:nvSpPr>
        <p:spPr>
          <a:xfrm>
            <a:off x="2423593" y="2186231"/>
            <a:ext cx="3456383" cy="747736"/>
          </a:xfrm>
          <a:prstGeom prst="rect">
            <a:avLst/>
          </a:prstGeom>
        </p:spPr>
        <p:txBody>
          <a:bodyPr lIns="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34" name="Text Placeholder 4">
            <a:extLst>
              <a:ext uri="{FF2B5EF4-FFF2-40B4-BE49-F238E27FC236}">
                <a16:creationId xmlns:a16="http://schemas.microsoft.com/office/drawing/2014/main" id="{5ED9A166-DE2C-115C-454C-FFEA3C2D18C5}"/>
              </a:ext>
            </a:extLst>
          </p:cNvPr>
          <p:cNvSpPr>
            <a:spLocks noGrp="1"/>
          </p:cNvSpPr>
          <p:nvPr>
            <p:ph type="body" sz="quarter" idx="45"/>
          </p:nvPr>
        </p:nvSpPr>
        <p:spPr>
          <a:xfrm>
            <a:off x="2423593" y="3081872"/>
            <a:ext cx="3456383" cy="747736"/>
          </a:xfrm>
          <a:prstGeom prst="rect">
            <a:avLst/>
          </a:prstGeom>
        </p:spPr>
        <p:txBody>
          <a:bodyPr lIns="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35" name="Text Placeholder 4">
            <a:extLst>
              <a:ext uri="{FF2B5EF4-FFF2-40B4-BE49-F238E27FC236}">
                <a16:creationId xmlns:a16="http://schemas.microsoft.com/office/drawing/2014/main" id="{BD7B7354-515C-8643-15B9-9174B430F003}"/>
              </a:ext>
            </a:extLst>
          </p:cNvPr>
          <p:cNvSpPr>
            <a:spLocks noGrp="1"/>
          </p:cNvSpPr>
          <p:nvPr>
            <p:ph type="body" sz="quarter" idx="46"/>
          </p:nvPr>
        </p:nvSpPr>
        <p:spPr>
          <a:xfrm>
            <a:off x="2423593" y="3977513"/>
            <a:ext cx="3456383" cy="747736"/>
          </a:xfrm>
          <a:prstGeom prst="rect">
            <a:avLst/>
          </a:prstGeom>
        </p:spPr>
        <p:txBody>
          <a:bodyPr lIns="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36" name="Text Placeholder 4">
            <a:extLst>
              <a:ext uri="{FF2B5EF4-FFF2-40B4-BE49-F238E27FC236}">
                <a16:creationId xmlns:a16="http://schemas.microsoft.com/office/drawing/2014/main" id="{86D25B0E-8AE4-6244-E695-29D3F1CFEA55}"/>
              </a:ext>
            </a:extLst>
          </p:cNvPr>
          <p:cNvSpPr>
            <a:spLocks noGrp="1"/>
          </p:cNvSpPr>
          <p:nvPr>
            <p:ph type="body" sz="quarter" idx="47"/>
          </p:nvPr>
        </p:nvSpPr>
        <p:spPr>
          <a:xfrm>
            <a:off x="2423593" y="4873153"/>
            <a:ext cx="3456383" cy="747736"/>
          </a:xfrm>
          <a:prstGeom prst="rect">
            <a:avLst/>
          </a:prstGeom>
        </p:spPr>
        <p:txBody>
          <a:bodyPr lIns="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42" name="Text Placeholder 4">
            <a:extLst>
              <a:ext uri="{FF2B5EF4-FFF2-40B4-BE49-F238E27FC236}">
                <a16:creationId xmlns:a16="http://schemas.microsoft.com/office/drawing/2014/main" id="{E6CC4A59-0BCE-34F3-6D38-0D14277B066E}"/>
              </a:ext>
            </a:extLst>
          </p:cNvPr>
          <p:cNvSpPr>
            <a:spLocks noGrp="1"/>
          </p:cNvSpPr>
          <p:nvPr>
            <p:ph type="body" sz="quarter" idx="38"/>
          </p:nvPr>
        </p:nvSpPr>
        <p:spPr>
          <a:xfrm>
            <a:off x="2423592" y="1663700"/>
            <a:ext cx="3456383" cy="374626"/>
          </a:xfrm>
          <a:prstGeom prst="rect">
            <a:avLst/>
          </a:prstGeom>
          <a:gradFill flip="none" rotWithShape="1">
            <a:gsLst>
              <a:gs pos="2000">
                <a:srgbClr val="3EBCFF">
                  <a:alpha val="80000"/>
                </a:srgbClr>
              </a:gs>
              <a:gs pos="100000">
                <a:srgbClr val="2DD881">
                  <a:alpha val="80000"/>
                </a:srgbClr>
              </a:gs>
            </a:gsLst>
            <a:lin ang="0" scaled="1"/>
            <a:tileRect/>
          </a:gradFill>
          <a:ln>
            <a:solidFill>
              <a:schemeClr val="bg1"/>
            </a:solidFill>
          </a:ln>
        </p:spPr>
        <p:txBody>
          <a:bodyPr lIns="72000" tIns="72000" rIns="72000" bIns="72000" anchor="ctr">
            <a:noAutofit/>
          </a:bodyPr>
          <a:lstStyle>
            <a:lvl1pPr marL="7938" indent="11113">
              <a:buClr>
                <a:srgbClr val="C21C1D"/>
              </a:buClr>
              <a:buFont typeface="Arial" panose="020B0604020202020204" pitchFamily="34" charset="0"/>
              <a:buNone/>
              <a:tabLst/>
              <a:defRPr sz="1400" b="1">
                <a:solidFill>
                  <a:schemeClr val="bg1"/>
                </a:solidFill>
              </a:defRPr>
            </a:lvl1pPr>
          </a:lstStyle>
          <a:p>
            <a:endParaRPr lang="it-IT" dirty="0"/>
          </a:p>
        </p:txBody>
      </p:sp>
      <p:sp>
        <p:nvSpPr>
          <p:cNvPr id="54" name="Text Placeholder 4">
            <a:extLst>
              <a:ext uri="{FF2B5EF4-FFF2-40B4-BE49-F238E27FC236}">
                <a16:creationId xmlns:a16="http://schemas.microsoft.com/office/drawing/2014/main" id="{D6224E96-FAF8-D416-0095-A80EDEAA1109}"/>
              </a:ext>
            </a:extLst>
          </p:cNvPr>
          <p:cNvSpPr>
            <a:spLocks noGrp="1"/>
          </p:cNvSpPr>
          <p:nvPr>
            <p:ph type="body" sz="quarter" idx="48"/>
          </p:nvPr>
        </p:nvSpPr>
        <p:spPr>
          <a:xfrm>
            <a:off x="6332663" y="2186231"/>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E65F5C"/>
                </a:solidFill>
              </a:defRPr>
            </a:lvl1pPr>
          </a:lstStyle>
          <a:p>
            <a:endParaRPr lang="it-IT" dirty="0"/>
          </a:p>
        </p:txBody>
      </p:sp>
      <p:sp>
        <p:nvSpPr>
          <p:cNvPr id="55" name="Text Placeholder 4">
            <a:extLst>
              <a:ext uri="{FF2B5EF4-FFF2-40B4-BE49-F238E27FC236}">
                <a16:creationId xmlns:a16="http://schemas.microsoft.com/office/drawing/2014/main" id="{A2443586-EA4B-94B6-53F8-DCBCDFD01F62}"/>
              </a:ext>
            </a:extLst>
          </p:cNvPr>
          <p:cNvSpPr>
            <a:spLocks noGrp="1"/>
          </p:cNvSpPr>
          <p:nvPr>
            <p:ph type="body" sz="quarter" idx="49"/>
          </p:nvPr>
        </p:nvSpPr>
        <p:spPr>
          <a:xfrm>
            <a:off x="6332663" y="3078675"/>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E65F5C"/>
                </a:solidFill>
              </a:defRPr>
            </a:lvl1pPr>
          </a:lstStyle>
          <a:p>
            <a:endParaRPr lang="it-IT" dirty="0"/>
          </a:p>
        </p:txBody>
      </p:sp>
      <p:sp>
        <p:nvSpPr>
          <p:cNvPr id="56" name="Text Placeholder 4">
            <a:extLst>
              <a:ext uri="{FF2B5EF4-FFF2-40B4-BE49-F238E27FC236}">
                <a16:creationId xmlns:a16="http://schemas.microsoft.com/office/drawing/2014/main" id="{1AA6F5C8-B14A-3486-21DD-57F5F0D18C6C}"/>
              </a:ext>
            </a:extLst>
          </p:cNvPr>
          <p:cNvSpPr>
            <a:spLocks noGrp="1"/>
          </p:cNvSpPr>
          <p:nvPr>
            <p:ph type="body" sz="quarter" idx="50"/>
          </p:nvPr>
        </p:nvSpPr>
        <p:spPr>
          <a:xfrm>
            <a:off x="6332663" y="3971119"/>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E65F5C"/>
                </a:solidFill>
              </a:defRPr>
            </a:lvl1pPr>
          </a:lstStyle>
          <a:p>
            <a:endParaRPr lang="it-IT" dirty="0"/>
          </a:p>
        </p:txBody>
      </p:sp>
      <p:sp>
        <p:nvSpPr>
          <p:cNvPr id="57" name="Text Placeholder 4">
            <a:extLst>
              <a:ext uri="{FF2B5EF4-FFF2-40B4-BE49-F238E27FC236}">
                <a16:creationId xmlns:a16="http://schemas.microsoft.com/office/drawing/2014/main" id="{3A8C84B6-61DB-081F-2E2F-4B50F3C49DCC}"/>
              </a:ext>
            </a:extLst>
          </p:cNvPr>
          <p:cNvSpPr>
            <a:spLocks noGrp="1"/>
          </p:cNvSpPr>
          <p:nvPr>
            <p:ph type="body" sz="quarter" idx="51"/>
          </p:nvPr>
        </p:nvSpPr>
        <p:spPr>
          <a:xfrm>
            <a:off x="6332663" y="4863564"/>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E65F5C"/>
                </a:solidFill>
              </a:defRPr>
            </a:lvl1pPr>
          </a:lstStyle>
          <a:p>
            <a:endParaRPr lang="it-IT" dirty="0"/>
          </a:p>
        </p:txBody>
      </p:sp>
      <p:sp>
        <p:nvSpPr>
          <p:cNvPr id="58" name="Text Placeholder 4">
            <a:extLst>
              <a:ext uri="{FF2B5EF4-FFF2-40B4-BE49-F238E27FC236}">
                <a16:creationId xmlns:a16="http://schemas.microsoft.com/office/drawing/2014/main" id="{3E80A8E4-4E17-27F5-1E63-475BE6680595}"/>
              </a:ext>
            </a:extLst>
          </p:cNvPr>
          <p:cNvSpPr>
            <a:spLocks noGrp="1"/>
          </p:cNvSpPr>
          <p:nvPr>
            <p:ph type="body" sz="quarter" idx="52"/>
          </p:nvPr>
        </p:nvSpPr>
        <p:spPr>
          <a:xfrm>
            <a:off x="7916468" y="2186231"/>
            <a:ext cx="3456383" cy="747736"/>
          </a:xfrm>
          <a:prstGeom prst="rect">
            <a:avLst/>
          </a:prstGeom>
        </p:spPr>
        <p:txBody>
          <a:bodyPr lIns="0" tIns="0" rIns="0" bIns="0"/>
          <a:lstStyle>
            <a:lvl1pPr marL="7938" indent="177800">
              <a:buClr>
                <a:srgbClr val="FFDF64"/>
              </a:buClr>
              <a:buFont typeface="Arial" panose="020B0604020202020204" pitchFamily="34" charset="0"/>
              <a:buChar char="•"/>
              <a:tabLst/>
              <a:defRPr sz="1200">
                <a:solidFill>
                  <a:schemeClr val="tx1"/>
                </a:solidFill>
              </a:defRPr>
            </a:lvl1pPr>
          </a:lstStyle>
          <a:p>
            <a:endParaRPr lang="it-IT" dirty="0"/>
          </a:p>
        </p:txBody>
      </p:sp>
      <p:sp>
        <p:nvSpPr>
          <p:cNvPr id="59" name="Text Placeholder 4">
            <a:extLst>
              <a:ext uri="{FF2B5EF4-FFF2-40B4-BE49-F238E27FC236}">
                <a16:creationId xmlns:a16="http://schemas.microsoft.com/office/drawing/2014/main" id="{6865767C-0170-DAC6-05BE-2AB74C139D62}"/>
              </a:ext>
            </a:extLst>
          </p:cNvPr>
          <p:cNvSpPr>
            <a:spLocks noGrp="1"/>
          </p:cNvSpPr>
          <p:nvPr>
            <p:ph type="body" sz="quarter" idx="53"/>
          </p:nvPr>
        </p:nvSpPr>
        <p:spPr>
          <a:xfrm>
            <a:off x="7916468" y="3081872"/>
            <a:ext cx="3456383" cy="747736"/>
          </a:xfrm>
          <a:prstGeom prst="rect">
            <a:avLst/>
          </a:prstGeom>
        </p:spPr>
        <p:txBody>
          <a:bodyPr lIns="0" tIns="0" rIns="0" bIns="0"/>
          <a:lstStyle>
            <a:lvl1pPr marL="7938" indent="177800">
              <a:buClr>
                <a:srgbClr val="FFDF64"/>
              </a:buClr>
              <a:buFont typeface="Arial" panose="020B0604020202020204" pitchFamily="34" charset="0"/>
              <a:buChar char="•"/>
              <a:tabLst/>
              <a:defRPr sz="1200">
                <a:solidFill>
                  <a:schemeClr val="tx1"/>
                </a:solidFill>
              </a:defRPr>
            </a:lvl1pPr>
          </a:lstStyle>
          <a:p>
            <a:endParaRPr lang="it-IT" dirty="0"/>
          </a:p>
        </p:txBody>
      </p:sp>
      <p:sp>
        <p:nvSpPr>
          <p:cNvPr id="60" name="Text Placeholder 4">
            <a:extLst>
              <a:ext uri="{FF2B5EF4-FFF2-40B4-BE49-F238E27FC236}">
                <a16:creationId xmlns:a16="http://schemas.microsoft.com/office/drawing/2014/main" id="{ADDC0613-88EA-3534-F821-432E1F218FA0}"/>
              </a:ext>
            </a:extLst>
          </p:cNvPr>
          <p:cNvSpPr>
            <a:spLocks noGrp="1"/>
          </p:cNvSpPr>
          <p:nvPr>
            <p:ph type="body" sz="quarter" idx="54"/>
          </p:nvPr>
        </p:nvSpPr>
        <p:spPr>
          <a:xfrm>
            <a:off x="7916468" y="3977513"/>
            <a:ext cx="3456383" cy="747736"/>
          </a:xfrm>
          <a:prstGeom prst="rect">
            <a:avLst/>
          </a:prstGeom>
        </p:spPr>
        <p:txBody>
          <a:bodyPr lIns="0" tIns="0" rIns="0" bIns="0"/>
          <a:lstStyle>
            <a:lvl1pPr marL="7938" indent="177800">
              <a:buClr>
                <a:srgbClr val="FFDF64"/>
              </a:buClr>
              <a:buFont typeface="Arial" panose="020B0604020202020204" pitchFamily="34" charset="0"/>
              <a:buChar char="•"/>
              <a:tabLst/>
              <a:defRPr sz="1200">
                <a:solidFill>
                  <a:schemeClr val="tx1"/>
                </a:solidFill>
              </a:defRPr>
            </a:lvl1pPr>
          </a:lstStyle>
          <a:p>
            <a:endParaRPr lang="it-IT" dirty="0"/>
          </a:p>
        </p:txBody>
      </p:sp>
      <p:sp>
        <p:nvSpPr>
          <p:cNvPr id="61" name="Text Placeholder 4">
            <a:extLst>
              <a:ext uri="{FF2B5EF4-FFF2-40B4-BE49-F238E27FC236}">
                <a16:creationId xmlns:a16="http://schemas.microsoft.com/office/drawing/2014/main" id="{FC3AF5AF-48BD-C488-3E63-154006EBD572}"/>
              </a:ext>
            </a:extLst>
          </p:cNvPr>
          <p:cNvSpPr>
            <a:spLocks noGrp="1"/>
          </p:cNvSpPr>
          <p:nvPr>
            <p:ph type="body" sz="quarter" idx="55"/>
          </p:nvPr>
        </p:nvSpPr>
        <p:spPr>
          <a:xfrm>
            <a:off x="7916468" y="4873153"/>
            <a:ext cx="3456383" cy="747736"/>
          </a:xfrm>
          <a:prstGeom prst="rect">
            <a:avLst/>
          </a:prstGeom>
        </p:spPr>
        <p:txBody>
          <a:bodyPr lIns="0" tIns="0" rIns="0" bIns="0"/>
          <a:lstStyle>
            <a:lvl1pPr marL="7938" indent="177800">
              <a:buClr>
                <a:srgbClr val="FFDF64"/>
              </a:buClr>
              <a:buFont typeface="Arial" panose="020B0604020202020204" pitchFamily="34" charset="0"/>
              <a:buChar char="•"/>
              <a:tabLst/>
              <a:defRPr sz="1200">
                <a:solidFill>
                  <a:schemeClr val="tx1"/>
                </a:solidFill>
              </a:defRPr>
            </a:lvl1pPr>
          </a:lstStyle>
          <a:p>
            <a:endParaRPr lang="it-IT" dirty="0"/>
          </a:p>
        </p:txBody>
      </p:sp>
      <p:sp>
        <p:nvSpPr>
          <p:cNvPr id="62" name="Text Placeholder 4">
            <a:extLst>
              <a:ext uri="{FF2B5EF4-FFF2-40B4-BE49-F238E27FC236}">
                <a16:creationId xmlns:a16="http://schemas.microsoft.com/office/drawing/2014/main" id="{1DF525DF-8FBB-9E19-C60A-20AAC7D65B93}"/>
              </a:ext>
            </a:extLst>
          </p:cNvPr>
          <p:cNvSpPr>
            <a:spLocks noGrp="1"/>
          </p:cNvSpPr>
          <p:nvPr>
            <p:ph type="body" sz="quarter" idx="56"/>
          </p:nvPr>
        </p:nvSpPr>
        <p:spPr>
          <a:xfrm>
            <a:off x="7916467" y="1663700"/>
            <a:ext cx="3456383" cy="374626"/>
          </a:xfrm>
          <a:prstGeom prst="rect">
            <a:avLst/>
          </a:prstGeom>
          <a:gradFill>
            <a:gsLst>
              <a:gs pos="2000">
                <a:srgbClr val="E65F5C"/>
              </a:gs>
              <a:gs pos="100000">
                <a:srgbClr val="FFDF64"/>
              </a:gs>
            </a:gsLst>
            <a:lin ang="0" scaled="1"/>
          </a:gradFill>
          <a:ln>
            <a:solidFill>
              <a:schemeClr val="bg1"/>
            </a:solidFill>
          </a:ln>
        </p:spPr>
        <p:txBody>
          <a:bodyPr lIns="72000" tIns="72000" rIns="72000" bIns="72000" anchor="ctr">
            <a:noAutofit/>
          </a:bodyPr>
          <a:lstStyle>
            <a:lvl1pPr marL="7938" indent="11113">
              <a:buClr>
                <a:srgbClr val="C21C1D"/>
              </a:buClr>
              <a:buFont typeface="Arial" panose="020B0604020202020204" pitchFamily="34" charset="0"/>
              <a:buNone/>
              <a:tabLst/>
              <a:defRPr sz="1400" b="1">
                <a:solidFill>
                  <a:schemeClr val="bg1"/>
                </a:solidFill>
              </a:defRPr>
            </a:lvl1pPr>
          </a:lstStyle>
          <a:p>
            <a:endParaRPr lang="it-IT" dirty="0"/>
          </a:p>
        </p:txBody>
      </p:sp>
      <p:sp>
        <p:nvSpPr>
          <p:cNvPr id="64" name="Text Placeholder 4">
            <a:extLst>
              <a:ext uri="{FF2B5EF4-FFF2-40B4-BE49-F238E27FC236}">
                <a16:creationId xmlns:a16="http://schemas.microsoft.com/office/drawing/2014/main" id="{2E05DEF0-43AF-C8C5-D654-19449ACE0BEC}"/>
              </a:ext>
            </a:extLst>
          </p:cNvPr>
          <p:cNvSpPr>
            <a:spLocks noGrp="1"/>
          </p:cNvSpPr>
          <p:nvPr>
            <p:ph type="body" sz="quarter" idx="37"/>
          </p:nvPr>
        </p:nvSpPr>
        <p:spPr>
          <a:xfrm>
            <a:off x="838200" y="5822973"/>
            <a:ext cx="10534650" cy="342877"/>
          </a:xfrm>
          <a:prstGeom prst="rect">
            <a:avLst/>
          </a:prstGeom>
          <a:gradFill>
            <a:gsLst>
              <a:gs pos="2000">
                <a:srgbClr val="65C9FF"/>
              </a:gs>
              <a:gs pos="100000">
                <a:srgbClr val="FFDF64"/>
              </a:gs>
            </a:gsLst>
            <a:lin ang="0" scaled="1"/>
          </a:gradFill>
        </p:spPr>
        <p:txBody>
          <a:bodyPr wrap="square" lIns="72000" tIns="72000" rIns="72000" bIns="72000" anchor="ctr">
            <a:spAutoFit/>
          </a:bodyPr>
          <a:lstStyle>
            <a:lvl1pPr marL="15875" indent="-15875">
              <a:buClr>
                <a:srgbClr val="C21C1D"/>
              </a:buClr>
              <a:buFont typeface="Arial" panose="020B0604020202020204" pitchFamily="34" charset="0"/>
              <a:buNone/>
              <a:tabLst/>
              <a:defRPr sz="1200" b="1">
                <a:solidFill>
                  <a:schemeClr val="bg1"/>
                </a:solidFill>
              </a:defRPr>
            </a:lvl1pPr>
          </a:lstStyle>
          <a:p>
            <a:endParaRPr lang="it-IT" dirty="0"/>
          </a:p>
        </p:txBody>
      </p:sp>
      <p:sp>
        <p:nvSpPr>
          <p:cNvPr id="31" name="Sottotitolo 2">
            <a:extLst>
              <a:ext uri="{FF2B5EF4-FFF2-40B4-BE49-F238E27FC236}">
                <a16:creationId xmlns:a16="http://schemas.microsoft.com/office/drawing/2014/main" id="{F774B438-8401-DF88-97D0-EC8BD4D969C3}"/>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44909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grafika-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5C2D-2758-0C7F-DA8D-0B6D2533E223}"/>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3DC19C14-BD4F-9E1C-E0BE-22B2088845C1}"/>
              </a:ext>
            </a:extLst>
          </p:cNvPr>
          <p:cNvSpPr>
            <a:spLocks noGrp="1"/>
          </p:cNvSpPr>
          <p:nvPr>
            <p:ph type="dt" sz="half" idx="10"/>
          </p:nvPr>
        </p:nvSpPr>
        <p:spPr/>
        <p:txBody>
          <a:bodyPr/>
          <a:lstStyle/>
          <a:p>
            <a:fld id="{55623A8D-DA9C-43BE-AA22-8009169FFED9}" type="datetime1">
              <a:rPr lang="cs-CZ" smtClean="0"/>
              <a:t>26.10.2022</a:t>
            </a:fld>
            <a:endParaRPr lang="cs-CZ" dirty="0"/>
          </a:p>
        </p:txBody>
      </p:sp>
      <p:sp>
        <p:nvSpPr>
          <p:cNvPr id="4" name="Footer Placeholder 3">
            <a:extLst>
              <a:ext uri="{FF2B5EF4-FFF2-40B4-BE49-F238E27FC236}">
                <a16:creationId xmlns:a16="http://schemas.microsoft.com/office/drawing/2014/main" id="{419B1EBE-545B-993B-8AFA-B0972A2AB7AF}"/>
              </a:ext>
            </a:extLst>
          </p:cNvPr>
          <p:cNvSpPr>
            <a:spLocks noGrp="1"/>
          </p:cNvSpPr>
          <p:nvPr>
            <p:ph type="ftr" sz="quarter" idx="11"/>
          </p:nvPr>
        </p:nvSpPr>
        <p:spPr/>
        <p:txBody>
          <a:bodyPr/>
          <a:lstStyle/>
          <a:p>
            <a:r>
              <a:rPr lang="cs-CZ"/>
              <a:t>Název prezentace</a:t>
            </a:r>
            <a:endParaRPr lang="cs-CZ" dirty="0"/>
          </a:p>
        </p:txBody>
      </p:sp>
      <p:sp>
        <p:nvSpPr>
          <p:cNvPr id="5" name="Slide Number Placeholder 4">
            <a:extLst>
              <a:ext uri="{FF2B5EF4-FFF2-40B4-BE49-F238E27FC236}">
                <a16:creationId xmlns:a16="http://schemas.microsoft.com/office/drawing/2014/main" id="{80BEFA97-92EA-09AC-E71D-5C8446B5CC41}"/>
              </a:ext>
            </a:extLst>
          </p:cNvPr>
          <p:cNvSpPr>
            <a:spLocks noGrp="1"/>
          </p:cNvSpPr>
          <p:nvPr>
            <p:ph type="sldNum" sz="quarter" idx="12"/>
          </p:nvPr>
        </p:nvSpPr>
        <p:spPr/>
        <p:txBody>
          <a:bodyPr/>
          <a:lstStyle/>
          <a:p>
            <a:fld id="{E45C2882-2328-4BCC-B452-7405C35CCEDC}" type="slidenum">
              <a:rPr lang="cs-CZ" smtClean="0"/>
              <a:pPr/>
              <a:t>‹#›</a:t>
            </a:fld>
            <a:endParaRPr lang="cs-CZ"/>
          </a:p>
        </p:txBody>
      </p:sp>
      <p:sp>
        <p:nvSpPr>
          <p:cNvPr id="25" name="Text Placeholder 4">
            <a:extLst>
              <a:ext uri="{FF2B5EF4-FFF2-40B4-BE49-F238E27FC236}">
                <a16:creationId xmlns:a16="http://schemas.microsoft.com/office/drawing/2014/main" id="{0C2F56C2-48FA-ED29-75C1-F705592876B8}"/>
              </a:ext>
            </a:extLst>
          </p:cNvPr>
          <p:cNvSpPr>
            <a:spLocks noGrp="1"/>
          </p:cNvSpPr>
          <p:nvPr>
            <p:ph type="body" sz="quarter" idx="23"/>
          </p:nvPr>
        </p:nvSpPr>
        <p:spPr>
          <a:xfrm>
            <a:off x="2279947" y="1663700"/>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26" name="Text Placeholder 4">
            <a:extLst>
              <a:ext uri="{FF2B5EF4-FFF2-40B4-BE49-F238E27FC236}">
                <a16:creationId xmlns:a16="http://schemas.microsoft.com/office/drawing/2014/main" id="{3923DF09-6FE4-EE4B-6F2B-EEECBC530580}"/>
              </a:ext>
            </a:extLst>
          </p:cNvPr>
          <p:cNvSpPr>
            <a:spLocks noGrp="1"/>
          </p:cNvSpPr>
          <p:nvPr>
            <p:ph type="body" sz="quarter" idx="13"/>
          </p:nvPr>
        </p:nvSpPr>
        <p:spPr>
          <a:xfrm>
            <a:off x="3935760" y="1663700"/>
            <a:ext cx="7437090" cy="747736"/>
          </a:xfrm>
          <a:prstGeom prst="rect">
            <a:avLst/>
          </a:prstGeom>
        </p:spPr>
        <p:txBody>
          <a:bodyPr lIns="18000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28" name="Text Placeholder 4">
            <a:extLst>
              <a:ext uri="{FF2B5EF4-FFF2-40B4-BE49-F238E27FC236}">
                <a16:creationId xmlns:a16="http://schemas.microsoft.com/office/drawing/2014/main" id="{8B6E691D-8563-9A0E-98E5-93BE55DBE253}"/>
              </a:ext>
            </a:extLst>
          </p:cNvPr>
          <p:cNvSpPr>
            <a:spLocks noGrp="1"/>
          </p:cNvSpPr>
          <p:nvPr>
            <p:ph type="body" sz="quarter" idx="24"/>
          </p:nvPr>
        </p:nvSpPr>
        <p:spPr>
          <a:xfrm>
            <a:off x="2279947" y="2602304"/>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29" name="Text Placeholder 4">
            <a:extLst>
              <a:ext uri="{FF2B5EF4-FFF2-40B4-BE49-F238E27FC236}">
                <a16:creationId xmlns:a16="http://schemas.microsoft.com/office/drawing/2014/main" id="{10FD0584-B5E4-41F8-8BC5-BD6E62AFE100}"/>
              </a:ext>
            </a:extLst>
          </p:cNvPr>
          <p:cNvSpPr>
            <a:spLocks noGrp="1"/>
          </p:cNvSpPr>
          <p:nvPr>
            <p:ph type="body" sz="quarter" idx="25"/>
          </p:nvPr>
        </p:nvSpPr>
        <p:spPr>
          <a:xfrm>
            <a:off x="3935760" y="2604701"/>
            <a:ext cx="7437090" cy="747736"/>
          </a:xfrm>
          <a:prstGeom prst="rect">
            <a:avLst/>
          </a:prstGeom>
        </p:spPr>
        <p:txBody>
          <a:bodyPr lIns="18000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30" name="Text Placeholder 4">
            <a:extLst>
              <a:ext uri="{FF2B5EF4-FFF2-40B4-BE49-F238E27FC236}">
                <a16:creationId xmlns:a16="http://schemas.microsoft.com/office/drawing/2014/main" id="{0D2DD6F0-D9D2-3B16-EEBF-E6757F6CE3F7}"/>
              </a:ext>
            </a:extLst>
          </p:cNvPr>
          <p:cNvSpPr>
            <a:spLocks noGrp="1"/>
          </p:cNvSpPr>
          <p:nvPr>
            <p:ph type="body" sz="quarter" idx="26"/>
          </p:nvPr>
        </p:nvSpPr>
        <p:spPr>
          <a:xfrm>
            <a:off x="2279947" y="3540908"/>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31" name="Text Placeholder 4">
            <a:extLst>
              <a:ext uri="{FF2B5EF4-FFF2-40B4-BE49-F238E27FC236}">
                <a16:creationId xmlns:a16="http://schemas.microsoft.com/office/drawing/2014/main" id="{EFA3F916-6E0D-0EDB-838D-A0230B9690A1}"/>
              </a:ext>
            </a:extLst>
          </p:cNvPr>
          <p:cNvSpPr>
            <a:spLocks noGrp="1"/>
          </p:cNvSpPr>
          <p:nvPr>
            <p:ph type="body" sz="quarter" idx="27"/>
          </p:nvPr>
        </p:nvSpPr>
        <p:spPr>
          <a:xfrm>
            <a:off x="3935760" y="3545702"/>
            <a:ext cx="7437090" cy="747736"/>
          </a:xfrm>
          <a:prstGeom prst="rect">
            <a:avLst/>
          </a:prstGeom>
        </p:spPr>
        <p:txBody>
          <a:bodyPr lIns="18000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32" name="Text Placeholder 4">
            <a:extLst>
              <a:ext uri="{FF2B5EF4-FFF2-40B4-BE49-F238E27FC236}">
                <a16:creationId xmlns:a16="http://schemas.microsoft.com/office/drawing/2014/main" id="{EA1D7F49-0106-DC68-C1C3-FD9F0D0919D6}"/>
              </a:ext>
            </a:extLst>
          </p:cNvPr>
          <p:cNvSpPr>
            <a:spLocks noGrp="1"/>
          </p:cNvSpPr>
          <p:nvPr>
            <p:ph type="body" sz="quarter" idx="28"/>
          </p:nvPr>
        </p:nvSpPr>
        <p:spPr>
          <a:xfrm>
            <a:off x="2279947" y="4479512"/>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33" name="Text Placeholder 4">
            <a:extLst>
              <a:ext uri="{FF2B5EF4-FFF2-40B4-BE49-F238E27FC236}">
                <a16:creationId xmlns:a16="http://schemas.microsoft.com/office/drawing/2014/main" id="{5C91F1AA-DE5C-3BF1-69FD-3F88D718963E}"/>
              </a:ext>
            </a:extLst>
          </p:cNvPr>
          <p:cNvSpPr>
            <a:spLocks noGrp="1"/>
          </p:cNvSpPr>
          <p:nvPr>
            <p:ph type="body" sz="quarter" idx="29"/>
          </p:nvPr>
        </p:nvSpPr>
        <p:spPr>
          <a:xfrm>
            <a:off x="3935760" y="4486703"/>
            <a:ext cx="7437090" cy="747736"/>
          </a:xfrm>
          <a:prstGeom prst="rect">
            <a:avLst/>
          </a:prstGeom>
        </p:spPr>
        <p:txBody>
          <a:bodyPr lIns="18000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34" name="Text Placeholder 4">
            <a:extLst>
              <a:ext uri="{FF2B5EF4-FFF2-40B4-BE49-F238E27FC236}">
                <a16:creationId xmlns:a16="http://schemas.microsoft.com/office/drawing/2014/main" id="{FEA93DC3-9ED8-3A29-F696-24D3EA59DD8C}"/>
              </a:ext>
            </a:extLst>
          </p:cNvPr>
          <p:cNvSpPr>
            <a:spLocks noGrp="1"/>
          </p:cNvSpPr>
          <p:nvPr>
            <p:ph type="body" sz="quarter" idx="30"/>
          </p:nvPr>
        </p:nvSpPr>
        <p:spPr>
          <a:xfrm>
            <a:off x="2279947" y="5418114"/>
            <a:ext cx="1456427" cy="757325"/>
          </a:xfrm>
          <a:prstGeom prst="rect">
            <a:avLst/>
          </a:prstGeom>
        </p:spPr>
        <p:txBody>
          <a:bodyPr lIns="0" tIns="0" rIns="0" bIns="0"/>
          <a:lstStyle>
            <a:lvl1pPr marL="15875" indent="-15875">
              <a:buClr>
                <a:srgbClr val="C21C1D"/>
              </a:buClr>
              <a:buFont typeface="Arial" panose="020B0604020202020204" pitchFamily="34" charset="0"/>
              <a:buNone/>
              <a:tabLst/>
              <a:defRPr sz="1200" b="1">
                <a:solidFill>
                  <a:srgbClr val="2FD492"/>
                </a:solidFill>
              </a:defRPr>
            </a:lvl1pPr>
          </a:lstStyle>
          <a:p>
            <a:endParaRPr lang="it-IT" dirty="0"/>
          </a:p>
        </p:txBody>
      </p:sp>
      <p:sp>
        <p:nvSpPr>
          <p:cNvPr id="35" name="Text Placeholder 4">
            <a:extLst>
              <a:ext uri="{FF2B5EF4-FFF2-40B4-BE49-F238E27FC236}">
                <a16:creationId xmlns:a16="http://schemas.microsoft.com/office/drawing/2014/main" id="{E25BBF11-07F1-C053-5199-16BF3693D512}"/>
              </a:ext>
            </a:extLst>
          </p:cNvPr>
          <p:cNvSpPr>
            <a:spLocks noGrp="1"/>
          </p:cNvSpPr>
          <p:nvPr>
            <p:ph type="body" sz="quarter" idx="31"/>
          </p:nvPr>
        </p:nvSpPr>
        <p:spPr>
          <a:xfrm>
            <a:off x="3935760" y="5427703"/>
            <a:ext cx="7437090" cy="747736"/>
          </a:xfrm>
          <a:prstGeom prst="rect">
            <a:avLst/>
          </a:prstGeom>
        </p:spPr>
        <p:txBody>
          <a:bodyPr lIns="180000" tIns="0" rIns="0" bIns="0"/>
          <a:lstStyle>
            <a:lvl1pPr marL="7938" indent="177800">
              <a:buClr>
                <a:srgbClr val="2FD492"/>
              </a:buClr>
              <a:buFont typeface="Arial" panose="020B0604020202020204" pitchFamily="34" charset="0"/>
              <a:buChar char="•"/>
              <a:tabLst/>
              <a:defRPr sz="1200">
                <a:solidFill>
                  <a:schemeClr val="tx1"/>
                </a:solidFill>
              </a:defRPr>
            </a:lvl1pPr>
          </a:lstStyle>
          <a:p>
            <a:endParaRPr lang="it-IT" dirty="0"/>
          </a:p>
        </p:txBody>
      </p:sp>
      <p:sp>
        <p:nvSpPr>
          <p:cNvPr id="36" name="Picture Placeholder 4">
            <a:extLst>
              <a:ext uri="{FF2B5EF4-FFF2-40B4-BE49-F238E27FC236}">
                <a16:creationId xmlns:a16="http://schemas.microsoft.com/office/drawing/2014/main" id="{C7BEEC58-FA99-F69F-6644-94BA98D4A9FE}"/>
              </a:ext>
            </a:extLst>
          </p:cNvPr>
          <p:cNvSpPr>
            <a:spLocks noGrp="1"/>
          </p:cNvSpPr>
          <p:nvPr>
            <p:ph type="pic" sz="quarter" idx="14"/>
          </p:nvPr>
        </p:nvSpPr>
        <p:spPr>
          <a:xfrm>
            <a:off x="838199" y="1691946"/>
            <a:ext cx="1314369" cy="757326"/>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7" name="Picture Placeholder 4">
            <a:extLst>
              <a:ext uri="{FF2B5EF4-FFF2-40B4-BE49-F238E27FC236}">
                <a16:creationId xmlns:a16="http://schemas.microsoft.com/office/drawing/2014/main" id="{49EE35DD-387D-7D80-0ABC-42C4CC7299A4}"/>
              </a:ext>
            </a:extLst>
          </p:cNvPr>
          <p:cNvSpPr>
            <a:spLocks noGrp="1"/>
          </p:cNvSpPr>
          <p:nvPr>
            <p:ph type="pic" sz="quarter" idx="32"/>
          </p:nvPr>
        </p:nvSpPr>
        <p:spPr>
          <a:xfrm>
            <a:off x="838199" y="2602304"/>
            <a:ext cx="1314369" cy="757326"/>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8" name="Picture Placeholder 4">
            <a:extLst>
              <a:ext uri="{FF2B5EF4-FFF2-40B4-BE49-F238E27FC236}">
                <a16:creationId xmlns:a16="http://schemas.microsoft.com/office/drawing/2014/main" id="{349C9218-02BB-AE4B-D44C-B2470D6B787A}"/>
              </a:ext>
            </a:extLst>
          </p:cNvPr>
          <p:cNvSpPr>
            <a:spLocks noGrp="1"/>
          </p:cNvSpPr>
          <p:nvPr>
            <p:ph type="pic" sz="quarter" idx="33"/>
          </p:nvPr>
        </p:nvSpPr>
        <p:spPr>
          <a:xfrm>
            <a:off x="838199" y="3540908"/>
            <a:ext cx="1314369" cy="757326"/>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9" name="Picture Placeholder 4">
            <a:extLst>
              <a:ext uri="{FF2B5EF4-FFF2-40B4-BE49-F238E27FC236}">
                <a16:creationId xmlns:a16="http://schemas.microsoft.com/office/drawing/2014/main" id="{99D7A7DE-48C8-4AFC-EF0E-666F1C822792}"/>
              </a:ext>
            </a:extLst>
          </p:cNvPr>
          <p:cNvSpPr>
            <a:spLocks noGrp="1"/>
          </p:cNvSpPr>
          <p:nvPr>
            <p:ph type="pic" sz="quarter" idx="34"/>
          </p:nvPr>
        </p:nvSpPr>
        <p:spPr>
          <a:xfrm>
            <a:off x="838199" y="5418114"/>
            <a:ext cx="1314369" cy="757326"/>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40" name="Picture Placeholder 4">
            <a:extLst>
              <a:ext uri="{FF2B5EF4-FFF2-40B4-BE49-F238E27FC236}">
                <a16:creationId xmlns:a16="http://schemas.microsoft.com/office/drawing/2014/main" id="{082B7E45-8EC9-42A6-9B51-907C95DFC243}"/>
              </a:ext>
            </a:extLst>
          </p:cNvPr>
          <p:cNvSpPr>
            <a:spLocks noGrp="1"/>
          </p:cNvSpPr>
          <p:nvPr>
            <p:ph type="pic" sz="quarter" idx="35"/>
          </p:nvPr>
        </p:nvSpPr>
        <p:spPr>
          <a:xfrm>
            <a:off x="838199" y="4479512"/>
            <a:ext cx="1314369" cy="757326"/>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6" name="Rectangle 5">
            <a:extLst>
              <a:ext uri="{FF2B5EF4-FFF2-40B4-BE49-F238E27FC236}">
                <a16:creationId xmlns:a16="http://schemas.microsoft.com/office/drawing/2014/main" id="{391C199D-9D35-55D5-A096-369157290243}"/>
              </a:ext>
            </a:extLst>
          </p:cNvPr>
          <p:cNvSpPr/>
          <p:nvPr userDrawn="1"/>
        </p:nvSpPr>
        <p:spPr>
          <a:xfrm>
            <a:off x="3863752" y="1663700"/>
            <a:ext cx="72008" cy="757325"/>
          </a:xfrm>
          <a:prstGeom prst="rect">
            <a:avLst/>
          </a:prstGeom>
          <a:gradFill flip="none" rotWithShape="1">
            <a:gsLst>
              <a:gs pos="2000">
                <a:srgbClr val="3EBCFF">
                  <a:alpha val="80000"/>
                </a:srgbClr>
              </a:gs>
              <a:gs pos="100000">
                <a:srgbClr val="2DD881">
                  <a:alpha val="80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42" name="Rectangle 41">
            <a:extLst>
              <a:ext uri="{FF2B5EF4-FFF2-40B4-BE49-F238E27FC236}">
                <a16:creationId xmlns:a16="http://schemas.microsoft.com/office/drawing/2014/main" id="{31E5EB56-2754-1D23-4FB9-3C822D27580B}"/>
              </a:ext>
            </a:extLst>
          </p:cNvPr>
          <p:cNvSpPr/>
          <p:nvPr userDrawn="1"/>
        </p:nvSpPr>
        <p:spPr>
          <a:xfrm>
            <a:off x="3863752" y="2604701"/>
            <a:ext cx="72008" cy="757325"/>
          </a:xfrm>
          <a:prstGeom prst="rect">
            <a:avLst/>
          </a:prstGeom>
          <a:gradFill flip="none" rotWithShape="1">
            <a:gsLst>
              <a:gs pos="2000">
                <a:srgbClr val="3EBCFF">
                  <a:alpha val="80000"/>
                </a:srgbClr>
              </a:gs>
              <a:gs pos="100000">
                <a:srgbClr val="2DD881">
                  <a:alpha val="80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43" name="Rectangle 42">
            <a:extLst>
              <a:ext uri="{FF2B5EF4-FFF2-40B4-BE49-F238E27FC236}">
                <a16:creationId xmlns:a16="http://schemas.microsoft.com/office/drawing/2014/main" id="{57FD9BD4-55B5-6595-A21A-139B78A989BA}"/>
              </a:ext>
            </a:extLst>
          </p:cNvPr>
          <p:cNvSpPr/>
          <p:nvPr userDrawn="1"/>
        </p:nvSpPr>
        <p:spPr>
          <a:xfrm>
            <a:off x="3863752" y="3545702"/>
            <a:ext cx="72008" cy="757325"/>
          </a:xfrm>
          <a:prstGeom prst="rect">
            <a:avLst/>
          </a:prstGeom>
          <a:gradFill flip="none" rotWithShape="1">
            <a:gsLst>
              <a:gs pos="2000">
                <a:srgbClr val="3EBCFF">
                  <a:alpha val="80000"/>
                </a:srgbClr>
              </a:gs>
              <a:gs pos="100000">
                <a:srgbClr val="2DD881">
                  <a:alpha val="80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44" name="Rectangle 43">
            <a:extLst>
              <a:ext uri="{FF2B5EF4-FFF2-40B4-BE49-F238E27FC236}">
                <a16:creationId xmlns:a16="http://schemas.microsoft.com/office/drawing/2014/main" id="{2352EA24-235F-5F55-B049-98DFFF9E3E13}"/>
              </a:ext>
            </a:extLst>
          </p:cNvPr>
          <p:cNvSpPr/>
          <p:nvPr userDrawn="1"/>
        </p:nvSpPr>
        <p:spPr>
          <a:xfrm>
            <a:off x="3863752" y="4486703"/>
            <a:ext cx="72008" cy="757325"/>
          </a:xfrm>
          <a:prstGeom prst="rect">
            <a:avLst/>
          </a:prstGeom>
          <a:gradFill flip="none" rotWithShape="1">
            <a:gsLst>
              <a:gs pos="2000">
                <a:srgbClr val="3EBCFF">
                  <a:alpha val="80000"/>
                </a:srgbClr>
              </a:gs>
              <a:gs pos="100000">
                <a:srgbClr val="2DD881">
                  <a:alpha val="80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45" name="Rectangle 44">
            <a:extLst>
              <a:ext uri="{FF2B5EF4-FFF2-40B4-BE49-F238E27FC236}">
                <a16:creationId xmlns:a16="http://schemas.microsoft.com/office/drawing/2014/main" id="{0FEE8616-5F66-569D-A569-6DBA3E208553}"/>
              </a:ext>
            </a:extLst>
          </p:cNvPr>
          <p:cNvSpPr/>
          <p:nvPr userDrawn="1"/>
        </p:nvSpPr>
        <p:spPr>
          <a:xfrm>
            <a:off x="3863752" y="5427703"/>
            <a:ext cx="72008" cy="757325"/>
          </a:xfrm>
          <a:prstGeom prst="rect">
            <a:avLst/>
          </a:prstGeom>
          <a:gradFill flip="none" rotWithShape="1">
            <a:gsLst>
              <a:gs pos="2000">
                <a:srgbClr val="3EBCFF">
                  <a:alpha val="80000"/>
                </a:srgbClr>
              </a:gs>
              <a:gs pos="100000">
                <a:srgbClr val="2DD881">
                  <a:alpha val="80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47" name="Zástupný symbol pro text 16">
            <a:extLst>
              <a:ext uri="{FF2B5EF4-FFF2-40B4-BE49-F238E27FC236}">
                <a16:creationId xmlns:a16="http://schemas.microsoft.com/office/drawing/2014/main" id="{B1B7D282-0D76-C440-AE1C-4C82AC186676}"/>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27" name="Sottotitolo 2">
            <a:extLst>
              <a:ext uri="{FF2B5EF4-FFF2-40B4-BE49-F238E27FC236}">
                <a16:creationId xmlns:a16="http://schemas.microsoft.com/office/drawing/2014/main" id="{FF23471B-C2D6-41D1-53E9-15F8B3013F65}"/>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5960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6 boxu s obsahe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CA74BA-6289-8E41-BB2C-F239369FA190}"/>
              </a:ext>
            </a:extLst>
          </p:cNvPr>
          <p:cNvSpPr/>
          <p:nvPr userDrawn="1"/>
        </p:nvSpPr>
        <p:spPr>
          <a:xfrm>
            <a:off x="838201" y="1680755"/>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p>
        </p:txBody>
      </p:sp>
      <p:sp>
        <p:nvSpPr>
          <p:cNvPr id="12" name="Text Placeholder 4">
            <a:extLst>
              <a:ext uri="{FF2B5EF4-FFF2-40B4-BE49-F238E27FC236}">
                <a16:creationId xmlns:a16="http://schemas.microsoft.com/office/drawing/2014/main" id="{818D5160-E9F4-4143-96EE-7ED21AECD6E8}"/>
              </a:ext>
            </a:extLst>
          </p:cNvPr>
          <p:cNvSpPr>
            <a:spLocks noGrp="1"/>
          </p:cNvSpPr>
          <p:nvPr>
            <p:ph type="body" sz="quarter" idx="13"/>
          </p:nvPr>
        </p:nvSpPr>
        <p:spPr>
          <a:xfrm>
            <a:off x="1846926" y="2133532"/>
            <a:ext cx="3742396" cy="517515"/>
          </a:xfrm>
          <a:prstGeom prst="rect">
            <a:avLst/>
          </a:prstGeom>
        </p:spPr>
        <p:txBody>
          <a:bodyPr lIns="0" tIns="0" rIns="0" bIns="0"/>
          <a:lstStyle>
            <a:lvl1pPr marL="7938" indent="0">
              <a:buClr>
                <a:srgbClr val="C21C1D"/>
              </a:buClr>
              <a:buFont typeface="Arial" panose="020B0604020202020204" pitchFamily="34" charset="0"/>
              <a:buNone/>
              <a:tabLst/>
              <a:defRPr sz="1000">
                <a:solidFill>
                  <a:schemeClr val="bg1"/>
                </a:solidFill>
              </a:defRPr>
            </a:lvl1pPr>
          </a:lstStyle>
          <a:p>
            <a:endParaRPr lang="it-IT" dirty="0"/>
          </a:p>
        </p:txBody>
      </p:sp>
      <p:sp>
        <p:nvSpPr>
          <p:cNvPr id="10" name="Text Placeholder 4">
            <a:extLst>
              <a:ext uri="{FF2B5EF4-FFF2-40B4-BE49-F238E27FC236}">
                <a16:creationId xmlns:a16="http://schemas.microsoft.com/office/drawing/2014/main" id="{87C13480-CC03-DF42-A8B0-F73B1B79FFD7}"/>
              </a:ext>
            </a:extLst>
          </p:cNvPr>
          <p:cNvSpPr>
            <a:spLocks noGrp="1"/>
          </p:cNvSpPr>
          <p:nvPr>
            <p:ph type="body" sz="quarter" idx="16"/>
          </p:nvPr>
        </p:nvSpPr>
        <p:spPr>
          <a:xfrm>
            <a:off x="1846926" y="1802524"/>
            <a:ext cx="3742396" cy="252564"/>
          </a:xfrm>
          <a:prstGeom prst="rect">
            <a:avLst/>
          </a:prstGeom>
        </p:spPr>
        <p:txBody>
          <a:bodyPr lIns="0" tIns="0" rIns="0" bIns="0"/>
          <a:lstStyle>
            <a:lvl1pPr marL="15875" indent="-15875">
              <a:buClr>
                <a:srgbClr val="C21C1D"/>
              </a:buClr>
              <a:buFont typeface="Arial" panose="020B0604020202020204" pitchFamily="34" charset="0"/>
              <a:buNone/>
              <a:tabLst/>
              <a:defRPr sz="1400" b="1">
                <a:solidFill>
                  <a:schemeClr val="bg1"/>
                </a:solidFill>
              </a:defRPr>
            </a:lvl1pPr>
          </a:lstStyle>
          <a:p>
            <a:endParaRPr lang="it-IT" dirty="0"/>
          </a:p>
        </p:txBody>
      </p:sp>
      <p:sp>
        <p:nvSpPr>
          <p:cNvPr id="17" name="Picture Placeholder 4">
            <a:extLst>
              <a:ext uri="{FF2B5EF4-FFF2-40B4-BE49-F238E27FC236}">
                <a16:creationId xmlns:a16="http://schemas.microsoft.com/office/drawing/2014/main" id="{58922246-FEBE-D042-9439-0DE96DDA7696}"/>
              </a:ext>
            </a:extLst>
          </p:cNvPr>
          <p:cNvSpPr>
            <a:spLocks noGrp="1"/>
          </p:cNvSpPr>
          <p:nvPr>
            <p:ph type="pic" sz="quarter" idx="14"/>
          </p:nvPr>
        </p:nvSpPr>
        <p:spPr>
          <a:xfrm>
            <a:off x="969325" y="1817989"/>
            <a:ext cx="746477" cy="833058"/>
          </a:xfrm>
          <a:prstGeom prst="rect">
            <a:avLst/>
          </a:prstGeom>
          <a:solidFill>
            <a:schemeClr val="bg1"/>
          </a:solidFill>
          <a:effectLst/>
        </p:spPr>
        <p:txBody>
          <a:bodyPr/>
          <a:lstStyle>
            <a:lvl1pPr>
              <a:defRPr sz="1000">
                <a:solidFill>
                  <a:schemeClr val="tx1"/>
                </a:solidFill>
              </a:defRPr>
            </a:lvl1pPr>
          </a:lstStyle>
          <a:p>
            <a:endParaRPr lang="cs-CZ" dirty="0"/>
          </a:p>
        </p:txBody>
      </p:sp>
      <p:sp>
        <p:nvSpPr>
          <p:cNvPr id="27" name="Rectangle 26">
            <a:extLst>
              <a:ext uri="{FF2B5EF4-FFF2-40B4-BE49-F238E27FC236}">
                <a16:creationId xmlns:a16="http://schemas.microsoft.com/office/drawing/2014/main" id="{D55A6EAC-96B1-FD42-BE99-C32361AF134B}"/>
              </a:ext>
            </a:extLst>
          </p:cNvPr>
          <p:cNvSpPr/>
          <p:nvPr userDrawn="1"/>
        </p:nvSpPr>
        <p:spPr>
          <a:xfrm>
            <a:off x="838201" y="2912751"/>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p>
        </p:txBody>
      </p:sp>
      <p:sp>
        <p:nvSpPr>
          <p:cNvPr id="28" name="Text Placeholder 4">
            <a:extLst>
              <a:ext uri="{FF2B5EF4-FFF2-40B4-BE49-F238E27FC236}">
                <a16:creationId xmlns:a16="http://schemas.microsoft.com/office/drawing/2014/main" id="{E4295124-FFE0-3D46-BF06-FBE1354226AF}"/>
              </a:ext>
            </a:extLst>
          </p:cNvPr>
          <p:cNvSpPr>
            <a:spLocks noGrp="1"/>
          </p:cNvSpPr>
          <p:nvPr>
            <p:ph type="body" sz="quarter" idx="17"/>
          </p:nvPr>
        </p:nvSpPr>
        <p:spPr>
          <a:xfrm>
            <a:off x="1846926" y="3365528"/>
            <a:ext cx="3742396" cy="517515"/>
          </a:xfrm>
          <a:prstGeom prst="rect">
            <a:avLst/>
          </a:prstGeom>
        </p:spPr>
        <p:txBody>
          <a:bodyPr lIns="0" tIns="0" rIns="0" bIns="0"/>
          <a:lstStyle>
            <a:lvl1pPr marL="7938" indent="0">
              <a:buClr>
                <a:srgbClr val="C21C1D"/>
              </a:buClr>
              <a:buFont typeface="Arial" panose="020B0604020202020204" pitchFamily="34" charset="0"/>
              <a:buNone/>
              <a:tabLst/>
              <a:defRPr sz="1000">
                <a:solidFill>
                  <a:schemeClr val="bg1"/>
                </a:solidFill>
              </a:defRPr>
            </a:lvl1pPr>
          </a:lstStyle>
          <a:p>
            <a:endParaRPr lang="it-IT" dirty="0"/>
          </a:p>
        </p:txBody>
      </p:sp>
      <p:sp>
        <p:nvSpPr>
          <p:cNvPr id="29" name="Text Placeholder 4">
            <a:extLst>
              <a:ext uri="{FF2B5EF4-FFF2-40B4-BE49-F238E27FC236}">
                <a16:creationId xmlns:a16="http://schemas.microsoft.com/office/drawing/2014/main" id="{4EE5B221-D3FC-FD43-AB46-6764471BEE37}"/>
              </a:ext>
            </a:extLst>
          </p:cNvPr>
          <p:cNvSpPr>
            <a:spLocks noGrp="1"/>
          </p:cNvSpPr>
          <p:nvPr>
            <p:ph type="body" sz="quarter" idx="18"/>
          </p:nvPr>
        </p:nvSpPr>
        <p:spPr>
          <a:xfrm>
            <a:off x="1846926" y="3034520"/>
            <a:ext cx="3742396" cy="252564"/>
          </a:xfrm>
          <a:prstGeom prst="rect">
            <a:avLst/>
          </a:prstGeom>
        </p:spPr>
        <p:txBody>
          <a:bodyPr lIns="0" tIns="0" rIns="0" bIns="0"/>
          <a:lstStyle>
            <a:lvl1pPr marL="15875" indent="-15875">
              <a:buClr>
                <a:srgbClr val="C21C1D"/>
              </a:buClr>
              <a:buFont typeface="Arial" panose="020B0604020202020204" pitchFamily="34" charset="0"/>
              <a:buNone/>
              <a:tabLst/>
              <a:defRPr sz="1400" b="1">
                <a:solidFill>
                  <a:schemeClr val="bg1"/>
                </a:solidFill>
              </a:defRPr>
            </a:lvl1pPr>
          </a:lstStyle>
          <a:p>
            <a:endParaRPr lang="it-IT" dirty="0"/>
          </a:p>
        </p:txBody>
      </p:sp>
      <p:sp>
        <p:nvSpPr>
          <p:cNvPr id="30" name="Picture Placeholder 4">
            <a:extLst>
              <a:ext uri="{FF2B5EF4-FFF2-40B4-BE49-F238E27FC236}">
                <a16:creationId xmlns:a16="http://schemas.microsoft.com/office/drawing/2014/main" id="{F7DE99AF-BD97-1141-892A-B1DA9939E1E5}"/>
              </a:ext>
            </a:extLst>
          </p:cNvPr>
          <p:cNvSpPr>
            <a:spLocks noGrp="1"/>
          </p:cNvSpPr>
          <p:nvPr>
            <p:ph type="pic" sz="quarter" idx="19"/>
          </p:nvPr>
        </p:nvSpPr>
        <p:spPr>
          <a:xfrm>
            <a:off x="969325" y="3049985"/>
            <a:ext cx="746477" cy="833058"/>
          </a:xfrm>
          <a:prstGeom prst="rect">
            <a:avLst/>
          </a:prstGeom>
          <a:solidFill>
            <a:schemeClr val="bg1"/>
          </a:solidFill>
          <a:effectLst/>
        </p:spPr>
        <p:txBody>
          <a:bodyPr/>
          <a:lstStyle>
            <a:lvl1pPr>
              <a:defRPr sz="1000">
                <a:solidFill>
                  <a:schemeClr val="tx1"/>
                </a:solidFill>
              </a:defRPr>
            </a:lvl1pPr>
          </a:lstStyle>
          <a:p>
            <a:endParaRPr lang="cs-CZ" dirty="0"/>
          </a:p>
        </p:txBody>
      </p:sp>
      <p:sp>
        <p:nvSpPr>
          <p:cNvPr id="31" name="Rectangle 30">
            <a:extLst>
              <a:ext uri="{FF2B5EF4-FFF2-40B4-BE49-F238E27FC236}">
                <a16:creationId xmlns:a16="http://schemas.microsoft.com/office/drawing/2014/main" id="{336474C2-5A3B-0F46-9F04-4B6C9B3F246B}"/>
              </a:ext>
            </a:extLst>
          </p:cNvPr>
          <p:cNvSpPr/>
          <p:nvPr userDrawn="1"/>
        </p:nvSpPr>
        <p:spPr>
          <a:xfrm>
            <a:off x="838201" y="4144747"/>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p>
        </p:txBody>
      </p:sp>
      <p:sp>
        <p:nvSpPr>
          <p:cNvPr id="32" name="Text Placeholder 4">
            <a:extLst>
              <a:ext uri="{FF2B5EF4-FFF2-40B4-BE49-F238E27FC236}">
                <a16:creationId xmlns:a16="http://schemas.microsoft.com/office/drawing/2014/main" id="{E1942799-BB3E-B845-B817-30BFEFC2CC9B}"/>
              </a:ext>
            </a:extLst>
          </p:cNvPr>
          <p:cNvSpPr>
            <a:spLocks noGrp="1"/>
          </p:cNvSpPr>
          <p:nvPr>
            <p:ph type="body" sz="quarter" idx="20"/>
          </p:nvPr>
        </p:nvSpPr>
        <p:spPr>
          <a:xfrm>
            <a:off x="1846926" y="4597524"/>
            <a:ext cx="3742396" cy="517515"/>
          </a:xfrm>
          <a:prstGeom prst="rect">
            <a:avLst/>
          </a:prstGeom>
        </p:spPr>
        <p:txBody>
          <a:bodyPr lIns="0" tIns="0" rIns="0" bIns="0"/>
          <a:lstStyle>
            <a:lvl1pPr marL="7938" indent="0">
              <a:buClr>
                <a:srgbClr val="C21C1D"/>
              </a:buClr>
              <a:buFont typeface="Arial" panose="020B0604020202020204" pitchFamily="34" charset="0"/>
              <a:buNone/>
              <a:tabLst/>
              <a:defRPr sz="1000">
                <a:solidFill>
                  <a:schemeClr val="bg1"/>
                </a:solidFill>
              </a:defRPr>
            </a:lvl1pPr>
          </a:lstStyle>
          <a:p>
            <a:endParaRPr lang="it-IT" dirty="0"/>
          </a:p>
        </p:txBody>
      </p:sp>
      <p:sp>
        <p:nvSpPr>
          <p:cNvPr id="33" name="Text Placeholder 4">
            <a:extLst>
              <a:ext uri="{FF2B5EF4-FFF2-40B4-BE49-F238E27FC236}">
                <a16:creationId xmlns:a16="http://schemas.microsoft.com/office/drawing/2014/main" id="{4F440E11-C554-C94C-B0F8-9572AE085FB2}"/>
              </a:ext>
            </a:extLst>
          </p:cNvPr>
          <p:cNvSpPr>
            <a:spLocks noGrp="1"/>
          </p:cNvSpPr>
          <p:nvPr>
            <p:ph type="body" sz="quarter" idx="21"/>
          </p:nvPr>
        </p:nvSpPr>
        <p:spPr>
          <a:xfrm>
            <a:off x="1846926" y="4266516"/>
            <a:ext cx="3742396" cy="252564"/>
          </a:xfrm>
          <a:prstGeom prst="rect">
            <a:avLst/>
          </a:prstGeom>
        </p:spPr>
        <p:txBody>
          <a:bodyPr lIns="0" tIns="0" rIns="0" bIns="0"/>
          <a:lstStyle>
            <a:lvl1pPr marL="15875" indent="-15875">
              <a:buClr>
                <a:srgbClr val="C21C1D"/>
              </a:buClr>
              <a:buFont typeface="Arial" panose="020B0604020202020204" pitchFamily="34" charset="0"/>
              <a:buNone/>
              <a:tabLst/>
              <a:defRPr sz="1400" b="1">
                <a:solidFill>
                  <a:schemeClr val="bg1"/>
                </a:solidFill>
              </a:defRPr>
            </a:lvl1pPr>
          </a:lstStyle>
          <a:p>
            <a:endParaRPr lang="it-IT" dirty="0"/>
          </a:p>
        </p:txBody>
      </p:sp>
      <p:sp>
        <p:nvSpPr>
          <p:cNvPr id="34" name="Picture Placeholder 4">
            <a:extLst>
              <a:ext uri="{FF2B5EF4-FFF2-40B4-BE49-F238E27FC236}">
                <a16:creationId xmlns:a16="http://schemas.microsoft.com/office/drawing/2014/main" id="{F81A04EF-BA4A-3B43-8904-58BED6DD996D}"/>
              </a:ext>
            </a:extLst>
          </p:cNvPr>
          <p:cNvSpPr>
            <a:spLocks noGrp="1"/>
          </p:cNvSpPr>
          <p:nvPr>
            <p:ph type="pic" sz="quarter" idx="22"/>
          </p:nvPr>
        </p:nvSpPr>
        <p:spPr>
          <a:xfrm>
            <a:off x="969325" y="4281981"/>
            <a:ext cx="746477" cy="833058"/>
          </a:xfrm>
          <a:prstGeom prst="rect">
            <a:avLst/>
          </a:prstGeom>
          <a:solidFill>
            <a:schemeClr val="bg1"/>
          </a:solidFill>
          <a:effectLst/>
        </p:spPr>
        <p:txBody>
          <a:bodyPr/>
          <a:lstStyle>
            <a:lvl1pPr>
              <a:defRPr sz="1000">
                <a:solidFill>
                  <a:schemeClr val="tx1"/>
                </a:solidFill>
              </a:defRPr>
            </a:lvl1pPr>
          </a:lstStyle>
          <a:p>
            <a:endParaRPr lang="cs-CZ" dirty="0"/>
          </a:p>
        </p:txBody>
      </p:sp>
      <p:sp>
        <p:nvSpPr>
          <p:cNvPr id="5" name="Title 4">
            <a:extLst>
              <a:ext uri="{FF2B5EF4-FFF2-40B4-BE49-F238E27FC236}">
                <a16:creationId xmlns:a16="http://schemas.microsoft.com/office/drawing/2014/main" id="{3BDC4002-DAEE-076E-8F1D-8591D8096944}"/>
              </a:ext>
            </a:extLst>
          </p:cNvPr>
          <p:cNvSpPr>
            <a:spLocks noGrp="1"/>
          </p:cNvSpPr>
          <p:nvPr>
            <p:ph type="title"/>
          </p:nvPr>
        </p:nvSpPr>
        <p:spPr/>
        <p:txBody>
          <a:bodyPr/>
          <a:lstStyle/>
          <a:p>
            <a:r>
              <a:rPr lang="en-US"/>
              <a:t>Click to edit Master title style</a:t>
            </a:r>
            <a:endParaRPr lang="sl-SI"/>
          </a:p>
        </p:txBody>
      </p:sp>
      <p:sp>
        <p:nvSpPr>
          <p:cNvPr id="6" name="Date Placeholder 5">
            <a:extLst>
              <a:ext uri="{FF2B5EF4-FFF2-40B4-BE49-F238E27FC236}">
                <a16:creationId xmlns:a16="http://schemas.microsoft.com/office/drawing/2014/main" id="{72DF5652-FE57-AEAB-30B7-CCF7B94A406B}"/>
              </a:ext>
            </a:extLst>
          </p:cNvPr>
          <p:cNvSpPr>
            <a:spLocks noGrp="1"/>
          </p:cNvSpPr>
          <p:nvPr>
            <p:ph type="dt" sz="half" idx="32"/>
          </p:nvPr>
        </p:nvSpPr>
        <p:spPr/>
        <p:txBody>
          <a:bodyPr/>
          <a:lstStyle/>
          <a:p>
            <a:fld id="{91E4A543-BAAC-4796-8D6F-6DEBCCCD71CA}" type="datetime1">
              <a:rPr lang="cs-CZ" smtClean="0"/>
              <a:t>26.10.2022</a:t>
            </a:fld>
            <a:endParaRPr lang="cs-CZ" dirty="0"/>
          </a:p>
        </p:txBody>
      </p:sp>
      <p:sp>
        <p:nvSpPr>
          <p:cNvPr id="7" name="Footer Placeholder 6">
            <a:extLst>
              <a:ext uri="{FF2B5EF4-FFF2-40B4-BE49-F238E27FC236}">
                <a16:creationId xmlns:a16="http://schemas.microsoft.com/office/drawing/2014/main" id="{2B00E970-1A51-EB6E-AA6F-2D178467B71D}"/>
              </a:ext>
            </a:extLst>
          </p:cNvPr>
          <p:cNvSpPr>
            <a:spLocks noGrp="1"/>
          </p:cNvSpPr>
          <p:nvPr>
            <p:ph type="ftr" sz="quarter" idx="33"/>
          </p:nvPr>
        </p:nvSpPr>
        <p:spPr/>
        <p:txBody>
          <a:bodyPr/>
          <a:lstStyle/>
          <a:p>
            <a:r>
              <a:rPr lang="cs-CZ"/>
              <a:t>Název prezentace</a:t>
            </a:r>
            <a:endParaRPr lang="cs-CZ" dirty="0"/>
          </a:p>
        </p:txBody>
      </p:sp>
      <p:sp>
        <p:nvSpPr>
          <p:cNvPr id="8" name="Slide Number Placeholder 7">
            <a:extLst>
              <a:ext uri="{FF2B5EF4-FFF2-40B4-BE49-F238E27FC236}">
                <a16:creationId xmlns:a16="http://schemas.microsoft.com/office/drawing/2014/main" id="{29F6EE18-3924-11E7-7553-70714B9E16C5}"/>
              </a:ext>
            </a:extLst>
          </p:cNvPr>
          <p:cNvSpPr>
            <a:spLocks noGrp="1"/>
          </p:cNvSpPr>
          <p:nvPr>
            <p:ph type="sldNum" sz="quarter" idx="34"/>
          </p:nvPr>
        </p:nvSpPr>
        <p:spPr/>
        <p:txBody>
          <a:bodyPr/>
          <a:lstStyle/>
          <a:p>
            <a:fld id="{E45C2882-2328-4BCC-B452-7405C35CCEDC}" type="slidenum">
              <a:rPr lang="cs-CZ" smtClean="0"/>
              <a:pPr/>
              <a:t>‹#›</a:t>
            </a:fld>
            <a:endParaRPr lang="cs-CZ"/>
          </a:p>
        </p:txBody>
      </p:sp>
      <p:sp>
        <p:nvSpPr>
          <p:cNvPr id="59" name="Rectangle 58">
            <a:extLst>
              <a:ext uri="{FF2B5EF4-FFF2-40B4-BE49-F238E27FC236}">
                <a16:creationId xmlns:a16="http://schemas.microsoft.com/office/drawing/2014/main" id="{4040DFC5-38CA-FDE6-3839-2FF0CBEFB7CD}"/>
              </a:ext>
            </a:extLst>
          </p:cNvPr>
          <p:cNvSpPr/>
          <p:nvPr userDrawn="1"/>
        </p:nvSpPr>
        <p:spPr>
          <a:xfrm>
            <a:off x="6475090" y="1680755"/>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p>
        </p:txBody>
      </p:sp>
      <p:sp>
        <p:nvSpPr>
          <p:cNvPr id="60" name="Text Placeholder 4">
            <a:extLst>
              <a:ext uri="{FF2B5EF4-FFF2-40B4-BE49-F238E27FC236}">
                <a16:creationId xmlns:a16="http://schemas.microsoft.com/office/drawing/2014/main" id="{77C1C74F-FD4D-EAD2-1725-62895F20EED0}"/>
              </a:ext>
            </a:extLst>
          </p:cNvPr>
          <p:cNvSpPr>
            <a:spLocks noGrp="1"/>
          </p:cNvSpPr>
          <p:nvPr>
            <p:ph type="body" sz="quarter" idx="35"/>
          </p:nvPr>
        </p:nvSpPr>
        <p:spPr>
          <a:xfrm>
            <a:off x="7483815" y="2133532"/>
            <a:ext cx="3742396" cy="517515"/>
          </a:xfrm>
          <a:prstGeom prst="rect">
            <a:avLst/>
          </a:prstGeom>
        </p:spPr>
        <p:txBody>
          <a:bodyPr lIns="0" tIns="0" rIns="0" bIns="0"/>
          <a:lstStyle>
            <a:lvl1pPr marL="7938" indent="0">
              <a:buClr>
                <a:srgbClr val="C21C1D"/>
              </a:buClr>
              <a:buFont typeface="Arial" panose="020B0604020202020204" pitchFamily="34" charset="0"/>
              <a:buNone/>
              <a:tabLst/>
              <a:defRPr sz="1000">
                <a:solidFill>
                  <a:schemeClr val="bg1"/>
                </a:solidFill>
              </a:defRPr>
            </a:lvl1pPr>
          </a:lstStyle>
          <a:p>
            <a:endParaRPr lang="it-IT" dirty="0"/>
          </a:p>
        </p:txBody>
      </p:sp>
      <p:sp>
        <p:nvSpPr>
          <p:cNvPr id="61" name="Text Placeholder 4">
            <a:extLst>
              <a:ext uri="{FF2B5EF4-FFF2-40B4-BE49-F238E27FC236}">
                <a16:creationId xmlns:a16="http://schemas.microsoft.com/office/drawing/2014/main" id="{441DB7B8-5941-040A-A0DA-F9666864A639}"/>
              </a:ext>
            </a:extLst>
          </p:cNvPr>
          <p:cNvSpPr>
            <a:spLocks noGrp="1"/>
          </p:cNvSpPr>
          <p:nvPr>
            <p:ph type="body" sz="quarter" idx="36"/>
          </p:nvPr>
        </p:nvSpPr>
        <p:spPr>
          <a:xfrm>
            <a:off x="7483815" y="1802524"/>
            <a:ext cx="3742396" cy="252564"/>
          </a:xfrm>
          <a:prstGeom prst="rect">
            <a:avLst/>
          </a:prstGeom>
        </p:spPr>
        <p:txBody>
          <a:bodyPr lIns="0" tIns="0" rIns="0" bIns="0"/>
          <a:lstStyle>
            <a:lvl1pPr marL="15875" indent="-15875">
              <a:buClr>
                <a:srgbClr val="C21C1D"/>
              </a:buClr>
              <a:buFont typeface="Arial" panose="020B0604020202020204" pitchFamily="34" charset="0"/>
              <a:buNone/>
              <a:tabLst/>
              <a:defRPr sz="1400" b="1">
                <a:solidFill>
                  <a:schemeClr val="bg1"/>
                </a:solidFill>
              </a:defRPr>
            </a:lvl1pPr>
          </a:lstStyle>
          <a:p>
            <a:endParaRPr lang="it-IT" dirty="0"/>
          </a:p>
        </p:txBody>
      </p:sp>
      <p:sp>
        <p:nvSpPr>
          <p:cNvPr id="62" name="Picture Placeholder 4">
            <a:extLst>
              <a:ext uri="{FF2B5EF4-FFF2-40B4-BE49-F238E27FC236}">
                <a16:creationId xmlns:a16="http://schemas.microsoft.com/office/drawing/2014/main" id="{C328F463-4F04-DE97-5776-FB5F41B1EE85}"/>
              </a:ext>
            </a:extLst>
          </p:cNvPr>
          <p:cNvSpPr>
            <a:spLocks noGrp="1"/>
          </p:cNvSpPr>
          <p:nvPr>
            <p:ph type="pic" sz="quarter" idx="37"/>
          </p:nvPr>
        </p:nvSpPr>
        <p:spPr>
          <a:xfrm>
            <a:off x="6606214" y="1817989"/>
            <a:ext cx="746477" cy="833058"/>
          </a:xfrm>
          <a:prstGeom prst="rect">
            <a:avLst/>
          </a:prstGeom>
          <a:solidFill>
            <a:schemeClr val="bg1"/>
          </a:solidFill>
          <a:effectLst/>
        </p:spPr>
        <p:txBody>
          <a:bodyPr/>
          <a:lstStyle>
            <a:lvl1pPr>
              <a:defRPr sz="1000">
                <a:solidFill>
                  <a:schemeClr val="tx1"/>
                </a:solidFill>
              </a:defRPr>
            </a:lvl1pPr>
          </a:lstStyle>
          <a:p>
            <a:endParaRPr lang="cs-CZ" dirty="0"/>
          </a:p>
        </p:txBody>
      </p:sp>
      <p:sp>
        <p:nvSpPr>
          <p:cNvPr id="63" name="Rectangle 62">
            <a:extLst>
              <a:ext uri="{FF2B5EF4-FFF2-40B4-BE49-F238E27FC236}">
                <a16:creationId xmlns:a16="http://schemas.microsoft.com/office/drawing/2014/main" id="{724D335E-530B-4E66-28C5-4768D9C981D3}"/>
              </a:ext>
            </a:extLst>
          </p:cNvPr>
          <p:cNvSpPr/>
          <p:nvPr userDrawn="1"/>
        </p:nvSpPr>
        <p:spPr>
          <a:xfrm>
            <a:off x="6475090" y="2912751"/>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p>
        </p:txBody>
      </p:sp>
      <p:sp>
        <p:nvSpPr>
          <p:cNvPr id="64" name="Text Placeholder 4">
            <a:extLst>
              <a:ext uri="{FF2B5EF4-FFF2-40B4-BE49-F238E27FC236}">
                <a16:creationId xmlns:a16="http://schemas.microsoft.com/office/drawing/2014/main" id="{8528E890-86C4-65D4-DC98-05D8B0E4684A}"/>
              </a:ext>
            </a:extLst>
          </p:cNvPr>
          <p:cNvSpPr>
            <a:spLocks noGrp="1"/>
          </p:cNvSpPr>
          <p:nvPr>
            <p:ph type="body" sz="quarter" idx="38"/>
          </p:nvPr>
        </p:nvSpPr>
        <p:spPr>
          <a:xfrm>
            <a:off x="7483815" y="3365528"/>
            <a:ext cx="3742396" cy="517515"/>
          </a:xfrm>
          <a:prstGeom prst="rect">
            <a:avLst/>
          </a:prstGeom>
        </p:spPr>
        <p:txBody>
          <a:bodyPr lIns="0" tIns="0" rIns="0" bIns="0"/>
          <a:lstStyle>
            <a:lvl1pPr marL="7938" indent="0">
              <a:buClr>
                <a:srgbClr val="C21C1D"/>
              </a:buClr>
              <a:buFont typeface="Arial" panose="020B0604020202020204" pitchFamily="34" charset="0"/>
              <a:buNone/>
              <a:tabLst/>
              <a:defRPr sz="1000">
                <a:solidFill>
                  <a:schemeClr val="bg1"/>
                </a:solidFill>
              </a:defRPr>
            </a:lvl1pPr>
          </a:lstStyle>
          <a:p>
            <a:endParaRPr lang="it-IT" dirty="0"/>
          </a:p>
        </p:txBody>
      </p:sp>
      <p:sp>
        <p:nvSpPr>
          <p:cNvPr id="65" name="Text Placeholder 4">
            <a:extLst>
              <a:ext uri="{FF2B5EF4-FFF2-40B4-BE49-F238E27FC236}">
                <a16:creationId xmlns:a16="http://schemas.microsoft.com/office/drawing/2014/main" id="{A5E7A433-8213-1DC1-469F-315A37405F6E}"/>
              </a:ext>
            </a:extLst>
          </p:cNvPr>
          <p:cNvSpPr>
            <a:spLocks noGrp="1"/>
          </p:cNvSpPr>
          <p:nvPr>
            <p:ph type="body" sz="quarter" idx="39"/>
          </p:nvPr>
        </p:nvSpPr>
        <p:spPr>
          <a:xfrm>
            <a:off x="7483815" y="3034520"/>
            <a:ext cx="3742396" cy="252564"/>
          </a:xfrm>
          <a:prstGeom prst="rect">
            <a:avLst/>
          </a:prstGeom>
        </p:spPr>
        <p:txBody>
          <a:bodyPr lIns="0" tIns="0" rIns="0" bIns="0"/>
          <a:lstStyle>
            <a:lvl1pPr marL="15875" indent="-15875">
              <a:buClr>
                <a:srgbClr val="C21C1D"/>
              </a:buClr>
              <a:buFont typeface="Arial" panose="020B0604020202020204" pitchFamily="34" charset="0"/>
              <a:buNone/>
              <a:tabLst/>
              <a:defRPr sz="1400" b="1">
                <a:solidFill>
                  <a:schemeClr val="bg1"/>
                </a:solidFill>
              </a:defRPr>
            </a:lvl1pPr>
          </a:lstStyle>
          <a:p>
            <a:endParaRPr lang="it-IT" dirty="0"/>
          </a:p>
        </p:txBody>
      </p:sp>
      <p:sp>
        <p:nvSpPr>
          <p:cNvPr id="66" name="Picture Placeholder 4">
            <a:extLst>
              <a:ext uri="{FF2B5EF4-FFF2-40B4-BE49-F238E27FC236}">
                <a16:creationId xmlns:a16="http://schemas.microsoft.com/office/drawing/2014/main" id="{C4A79485-04D2-DE1C-FB64-CF0ADEA1AB6C}"/>
              </a:ext>
            </a:extLst>
          </p:cNvPr>
          <p:cNvSpPr>
            <a:spLocks noGrp="1"/>
          </p:cNvSpPr>
          <p:nvPr>
            <p:ph type="pic" sz="quarter" idx="40"/>
          </p:nvPr>
        </p:nvSpPr>
        <p:spPr>
          <a:xfrm>
            <a:off x="6606214" y="3049985"/>
            <a:ext cx="746477" cy="833058"/>
          </a:xfrm>
          <a:prstGeom prst="rect">
            <a:avLst/>
          </a:prstGeom>
          <a:solidFill>
            <a:schemeClr val="bg1"/>
          </a:solidFill>
          <a:effectLst/>
        </p:spPr>
        <p:txBody>
          <a:bodyPr/>
          <a:lstStyle>
            <a:lvl1pPr>
              <a:defRPr sz="1000">
                <a:solidFill>
                  <a:schemeClr val="tx1"/>
                </a:solidFill>
              </a:defRPr>
            </a:lvl1pPr>
          </a:lstStyle>
          <a:p>
            <a:endParaRPr lang="cs-CZ" dirty="0"/>
          </a:p>
        </p:txBody>
      </p:sp>
      <p:sp>
        <p:nvSpPr>
          <p:cNvPr id="67" name="Rectangle 66">
            <a:extLst>
              <a:ext uri="{FF2B5EF4-FFF2-40B4-BE49-F238E27FC236}">
                <a16:creationId xmlns:a16="http://schemas.microsoft.com/office/drawing/2014/main" id="{17BA4D3F-18F6-08BB-C809-9E78A808CFBF}"/>
              </a:ext>
            </a:extLst>
          </p:cNvPr>
          <p:cNvSpPr/>
          <p:nvPr userDrawn="1"/>
        </p:nvSpPr>
        <p:spPr>
          <a:xfrm>
            <a:off x="6475090" y="4144747"/>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p>
        </p:txBody>
      </p:sp>
      <p:sp>
        <p:nvSpPr>
          <p:cNvPr id="68" name="Text Placeholder 4">
            <a:extLst>
              <a:ext uri="{FF2B5EF4-FFF2-40B4-BE49-F238E27FC236}">
                <a16:creationId xmlns:a16="http://schemas.microsoft.com/office/drawing/2014/main" id="{EB94EE81-1751-8DD8-BB7F-3B7D3C4F688A}"/>
              </a:ext>
            </a:extLst>
          </p:cNvPr>
          <p:cNvSpPr>
            <a:spLocks noGrp="1"/>
          </p:cNvSpPr>
          <p:nvPr>
            <p:ph type="body" sz="quarter" idx="41"/>
          </p:nvPr>
        </p:nvSpPr>
        <p:spPr>
          <a:xfrm>
            <a:off x="7483815" y="4597524"/>
            <a:ext cx="3742396" cy="517515"/>
          </a:xfrm>
          <a:prstGeom prst="rect">
            <a:avLst/>
          </a:prstGeom>
        </p:spPr>
        <p:txBody>
          <a:bodyPr lIns="0" tIns="0" rIns="0" bIns="0"/>
          <a:lstStyle>
            <a:lvl1pPr marL="7938" indent="0">
              <a:buClr>
                <a:srgbClr val="C21C1D"/>
              </a:buClr>
              <a:buFont typeface="Arial" panose="020B0604020202020204" pitchFamily="34" charset="0"/>
              <a:buNone/>
              <a:tabLst/>
              <a:defRPr sz="1000">
                <a:solidFill>
                  <a:schemeClr val="bg1"/>
                </a:solidFill>
              </a:defRPr>
            </a:lvl1pPr>
          </a:lstStyle>
          <a:p>
            <a:endParaRPr lang="it-IT" dirty="0"/>
          </a:p>
        </p:txBody>
      </p:sp>
      <p:sp>
        <p:nvSpPr>
          <p:cNvPr id="69" name="Text Placeholder 4">
            <a:extLst>
              <a:ext uri="{FF2B5EF4-FFF2-40B4-BE49-F238E27FC236}">
                <a16:creationId xmlns:a16="http://schemas.microsoft.com/office/drawing/2014/main" id="{3AA8267F-EDF6-EE15-5A57-0E8965B1D90E}"/>
              </a:ext>
            </a:extLst>
          </p:cNvPr>
          <p:cNvSpPr>
            <a:spLocks noGrp="1"/>
          </p:cNvSpPr>
          <p:nvPr>
            <p:ph type="body" sz="quarter" idx="42"/>
          </p:nvPr>
        </p:nvSpPr>
        <p:spPr>
          <a:xfrm>
            <a:off x="7483815" y="4266516"/>
            <a:ext cx="3742396" cy="252564"/>
          </a:xfrm>
          <a:prstGeom prst="rect">
            <a:avLst/>
          </a:prstGeom>
        </p:spPr>
        <p:txBody>
          <a:bodyPr lIns="0" tIns="0" rIns="0" bIns="0"/>
          <a:lstStyle>
            <a:lvl1pPr marL="15875" indent="-15875">
              <a:buClr>
                <a:srgbClr val="C21C1D"/>
              </a:buClr>
              <a:buFont typeface="Arial" panose="020B0604020202020204" pitchFamily="34" charset="0"/>
              <a:buNone/>
              <a:tabLst/>
              <a:defRPr sz="1400" b="1">
                <a:solidFill>
                  <a:schemeClr val="bg1"/>
                </a:solidFill>
              </a:defRPr>
            </a:lvl1pPr>
          </a:lstStyle>
          <a:p>
            <a:endParaRPr lang="it-IT" dirty="0"/>
          </a:p>
        </p:txBody>
      </p:sp>
      <p:sp>
        <p:nvSpPr>
          <p:cNvPr id="70" name="Picture Placeholder 4">
            <a:extLst>
              <a:ext uri="{FF2B5EF4-FFF2-40B4-BE49-F238E27FC236}">
                <a16:creationId xmlns:a16="http://schemas.microsoft.com/office/drawing/2014/main" id="{AB5C2AF4-C6C7-04C9-F820-A95FC8EE6A76}"/>
              </a:ext>
            </a:extLst>
          </p:cNvPr>
          <p:cNvSpPr>
            <a:spLocks noGrp="1"/>
          </p:cNvSpPr>
          <p:nvPr>
            <p:ph type="pic" sz="quarter" idx="43"/>
          </p:nvPr>
        </p:nvSpPr>
        <p:spPr>
          <a:xfrm>
            <a:off x="6606214" y="4281981"/>
            <a:ext cx="746477" cy="833058"/>
          </a:xfrm>
          <a:prstGeom prst="rect">
            <a:avLst/>
          </a:prstGeom>
          <a:solidFill>
            <a:schemeClr val="bg1"/>
          </a:solidFill>
          <a:effectLst/>
        </p:spPr>
        <p:txBody>
          <a:bodyPr/>
          <a:lstStyle>
            <a:lvl1pPr marL="0" indent="0">
              <a:defRPr sz="1000">
                <a:solidFill>
                  <a:schemeClr val="tx1"/>
                </a:solidFill>
              </a:defRPr>
            </a:lvl1pPr>
          </a:lstStyle>
          <a:p>
            <a:endParaRPr lang="cs-CZ" dirty="0"/>
          </a:p>
        </p:txBody>
      </p:sp>
      <p:sp>
        <p:nvSpPr>
          <p:cNvPr id="71" name="Sottotitolo 2">
            <a:extLst>
              <a:ext uri="{FF2B5EF4-FFF2-40B4-BE49-F238E27FC236}">
                <a16:creationId xmlns:a16="http://schemas.microsoft.com/office/drawing/2014/main" id="{29F7701B-D894-1E86-CE54-04E1C350D2F2}"/>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73" name="Zástupný symbol pro text 16">
            <a:extLst>
              <a:ext uri="{FF2B5EF4-FFF2-40B4-BE49-F238E27FC236}">
                <a16:creationId xmlns:a16="http://schemas.microsoft.com/office/drawing/2014/main" id="{1C53ABAB-D85D-C1DD-C755-D8E7951DEBAF}"/>
              </a:ext>
            </a:extLst>
          </p:cNvPr>
          <p:cNvSpPr>
            <a:spLocks noGrp="1"/>
          </p:cNvSpPr>
          <p:nvPr>
            <p:ph type="body" sz="quarter" idx="4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Tree>
    <p:extLst>
      <p:ext uri="{BB962C8B-B14F-4D97-AF65-F5344CB8AC3E}">
        <p14:creationId xmlns:p14="http://schemas.microsoft.com/office/powerpoint/2010/main" val="344223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redel">
    <p:spTree>
      <p:nvGrpSpPr>
        <p:cNvPr id="1" name=""/>
        <p:cNvGrpSpPr/>
        <p:nvPr/>
      </p:nvGrpSpPr>
      <p:grpSpPr>
        <a:xfrm>
          <a:off x="0" y="0"/>
          <a:ext cx="0" cy="0"/>
          <a:chOff x="0" y="0"/>
          <a:chExt cx="0" cy="0"/>
        </a:xfrm>
      </p:grpSpPr>
      <p:sp>
        <p:nvSpPr>
          <p:cNvPr id="6" name="Zástupný symbol pro text 16">
            <a:extLst>
              <a:ext uri="{FF2B5EF4-FFF2-40B4-BE49-F238E27FC236}">
                <a16:creationId xmlns:a16="http://schemas.microsoft.com/office/drawing/2014/main" id="{DD872286-7016-D64C-84EE-42A40833047F}"/>
              </a:ext>
            </a:extLst>
          </p:cNvPr>
          <p:cNvSpPr>
            <a:spLocks noGrp="1"/>
          </p:cNvSpPr>
          <p:nvPr>
            <p:ph type="body" sz="quarter" idx="12"/>
          </p:nvPr>
        </p:nvSpPr>
        <p:spPr>
          <a:xfrm>
            <a:off x="3071664" y="3302935"/>
            <a:ext cx="6048672" cy="936104"/>
          </a:xfrm>
          <a:prstGeom prst="rect">
            <a:avLst/>
          </a:prstGeom>
        </p:spPr>
        <p:txBody>
          <a:bodyPr lIns="0" tIns="0" rIns="0" bIns="0" anchor="b">
            <a:normAutofit/>
          </a:bodyPr>
          <a:lstStyle>
            <a:lvl1pPr marL="15875" indent="-15875" algn="ctr">
              <a:lnSpc>
                <a:spcPct val="100000"/>
              </a:lnSpc>
              <a:tabLst/>
              <a:defRPr sz="3600" b="1">
                <a:solidFill>
                  <a:schemeClr val="bg1"/>
                </a:solidFill>
                <a:latin typeface="+mn-lt"/>
              </a:defRPr>
            </a:lvl1pPr>
          </a:lstStyle>
          <a:p>
            <a:pPr lvl="0"/>
            <a:endParaRPr lang="cs-CZ" dirty="0"/>
          </a:p>
        </p:txBody>
      </p:sp>
      <p:sp>
        <p:nvSpPr>
          <p:cNvPr id="7" name="Zástupný symbol pro text 16">
            <a:extLst>
              <a:ext uri="{FF2B5EF4-FFF2-40B4-BE49-F238E27FC236}">
                <a16:creationId xmlns:a16="http://schemas.microsoft.com/office/drawing/2014/main" id="{F28A2010-05C9-6F45-AA8E-39CF0EC8C14A}"/>
              </a:ext>
            </a:extLst>
          </p:cNvPr>
          <p:cNvSpPr>
            <a:spLocks noGrp="1"/>
          </p:cNvSpPr>
          <p:nvPr>
            <p:ph type="body" sz="quarter" idx="13"/>
          </p:nvPr>
        </p:nvSpPr>
        <p:spPr>
          <a:xfrm>
            <a:off x="3071664" y="4353813"/>
            <a:ext cx="6048672" cy="936104"/>
          </a:xfrm>
          <a:prstGeom prst="rect">
            <a:avLst/>
          </a:prstGeom>
        </p:spPr>
        <p:txBody>
          <a:bodyPr lIns="0" tIns="0" rIns="0" bIns="0" anchor="t"/>
          <a:lstStyle>
            <a:lvl1pPr marL="15875" indent="-15875" algn="ctr">
              <a:lnSpc>
                <a:spcPct val="100000"/>
              </a:lnSpc>
              <a:tabLst/>
              <a:defRPr sz="1600" b="0">
                <a:solidFill>
                  <a:schemeClr val="bg1"/>
                </a:solidFill>
              </a:defRPr>
            </a:lvl1pPr>
          </a:lstStyle>
          <a:p>
            <a:pPr lvl="0"/>
            <a:endParaRPr lang="cs-CZ" dirty="0"/>
          </a:p>
        </p:txBody>
      </p:sp>
    </p:spTree>
    <p:extLst>
      <p:ext uri="{BB962C8B-B14F-4D97-AF65-F5344CB8AC3E}">
        <p14:creationId xmlns:p14="http://schemas.microsoft.com/office/powerpoint/2010/main" val="36283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51" name="SmartArt Placeholder 2">
            <a:extLst>
              <a:ext uri="{FF2B5EF4-FFF2-40B4-BE49-F238E27FC236}">
                <a16:creationId xmlns:a16="http://schemas.microsoft.com/office/drawing/2014/main" id="{2E7B6E68-0154-4D49-AE78-F77AF11C139C}"/>
              </a:ext>
            </a:extLst>
          </p:cNvPr>
          <p:cNvSpPr>
            <a:spLocks noGrp="1"/>
          </p:cNvSpPr>
          <p:nvPr>
            <p:ph type="dgm" sz="quarter" idx="11"/>
          </p:nvPr>
        </p:nvSpPr>
        <p:spPr>
          <a:xfrm>
            <a:off x="855513" y="1663700"/>
            <a:ext cx="7328050" cy="3997548"/>
          </a:xfrm>
          <a:prstGeom prst="rect">
            <a:avLst/>
          </a:prstGeom>
          <a:effectLst/>
        </p:spPr>
        <p:txBody>
          <a:bodyPr/>
          <a:lstStyle/>
          <a:p>
            <a:endParaRPr lang="cs-CZ" dirty="0"/>
          </a:p>
        </p:txBody>
      </p:sp>
      <p:sp>
        <p:nvSpPr>
          <p:cNvPr id="62" name="Text Placeholder 4">
            <a:extLst>
              <a:ext uri="{FF2B5EF4-FFF2-40B4-BE49-F238E27FC236}">
                <a16:creationId xmlns:a16="http://schemas.microsoft.com/office/drawing/2014/main" id="{4EA5360B-12DB-9249-BA62-2AA9B1453A0B}"/>
              </a:ext>
            </a:extLst>
          </p:cNvPr>
          <p:cNvSpPr>
            <a:spLocks noGrp="1"/>
          </p:cNvSpPr>
          <p:nvPr>
            <p:ph type="body" sz="quarter" idx="23"/>
          </p:nvPr>
        </p:nvSpPr>
        <p:spPr>
          <a:xfrm>
            <a:off x="855513" y="5812730"/>
            <a:ext cx="7328050" cy="342900"/>
          </a:xfrm>
          <a:prstGeom prst="rect">
            <a:avLst/>
          </a:prstGeom>
          <a:gradFill>
            <a:gsLst>
              <a:gs pos="2000">
                <a:srgbClr val="3EBCFF">
                  <a:alpha val="80000"/>
                </a:srgbClr>
              </a:gs>
              <a:gs pos="100000">
                <a:srgbClr val="2DD881">
                  <a:alpha val="80000"/>
                </a:srgbClr>
              </a:gs>
            </a:gsLst>
            <a:path path="circle">
              <a:fillToRect l="100000" t="100000"/>
            </a:path>
          </a:gradFill>
        </p:spPr>
        <p:txBody>
          <a:bodyPr lIns="0" tIns="0" rIns="0" bIns="0" anchor="ctr"/>
          <a:lstStyle>
            <a:lvl1pPr marL="15875" indent="-15875" algn="ctr">
              <a:buClr>
                <a:srgbClr val="C21C1D"/>
              </a:buClr>
              <a:buFont typeface="Arial" panose="020B0604020202020204" pitchFamily="34" charset="0"/>
              <a:buNone/>
              <a:tabLst/>
              <a:defRPr sz="1400" b="1">
                <a:solidFill>
                  <a:schemeClr val="bg1"/>
                </a:solidFill>
              </a:defRPr>
            </a:lvl1pPr>
          </a:lstStyle>
          <a:p>
            <a:endParaRPr lang="it-IT" dirty="0"/>
          </a:p>
        </p:txBody>
      </p:sp>
      <p:sp>
        <p:nvSpPr>
          <p:cNvPr id="2" name="Title 1">
            <a:extLst>
              <a:ext uri="{FF2B5EF4-FFF2-40B4-BE49-F238E27FC236}">
                <a16:creationId xmlns:a16="http://schemas.microsoft.com/office/drawing/2014/main" id="{4CF9D3BE-B6DC-3ED5-6EDF-653788474D6A}"/>
              </a:ext>
            </a:extLst>
          </p:cNvPr>
          <p:cNvSpPr>
            <a:spLocks noGrp="1"/>
          </p:cNvSpPr>
          <p:nvPr>
            <p:ph type="title"/>
          </p:nvPr>
        </p:nvSpPr>
        <p:spPr/>
        <p:txBody>
          <a:bodyPr/>
          <a:lstStyle/>
          <a:p>
            <a:r>
              <a:rPr lang="en-US"/>
              <a:t>Click to edit Master title style</a:t>
            </a:r>
            <a:endParaRPr lang="sl-SI"/>
          </a:p>
        </p:txBody>
      </p:sp>
      <p:sp>
        <p:nvSpPr>
          <p:cNvPr id="5" name="Date Placeholder 4">
            <a:extLst>
              <a:ext uri="{FF2B5EF4-FFF2-40B4-BE49-F238E27FC236}">
                <a16:creationId xmlns:a16="http://schemas.microsoft.com/office/drawing/2014/main" id="{DAC0DE71-DEF2-E668-DDAA-C96EFB90C338}"/>
              </a:ext>
            </a:extLst>
          </p:cNvPr>
          <p:cNvSpPr>
            <a:spLocks noGrp="1"/>
          </p:cNvSpPr>
          <p:nvPr>
            <p:ph type="dt" sz="half" idx="46"/>
          </p:nvPr>
        </p:nvSpPr>
        <p:spPr/>
        <p:txBody>
          <a:bodyPr/>
          <a:lstStyle/>
          <a:p>
            <a:fld id="{6FD02DE1-B1D6-4E36-BB3C-E545697EB554}" type="datetime1">
              <a:rPr lang="cs-CZ" smtClean="0"/>
              <a:t>26.10.2022</a:t>
            </a:fld>
            <a:endParaRPr lang="cs-CZ" dirty="0"/>
          </a:p>
        </p:txBody>
      </p:sp>
      <p:sp>
        <p:nvSpPr>
          <p:cNvPr id="6" name="Footer Placeholder 5">
            <a:extLst>
              <a:ext uri="{FF2B5EF4-FFF2-40B4-BE49-F238E27FC236}">
                <a16:creationId xmlns:a16="http://schemas.microsoft.com/office/drawing/2014/main" id="{AD9981EF-00AF-E182-0776-FA934EFAE683}"/>
              </a:ext>
            </a:extLst>
          </p:cNvPr>
          <p:cNvSpPr>
            <a:spLocks noGrp="1"/>
          </p:cNvSpPr>
          <p:nvPr>
            <p:ph type="ftr" sz="quarter" idx="47"/>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B189FF87-2D53-F553-29A6-19437B677603}"/>
              </a:ext>
            </a:extLst>
          </p:cNvPr>
          <p:cNvSpPr>
            <a:spLocks noGrp="1"/>
          </p:cNvSpPr>
          <p:nvPr>
            <p:ph type="sldNum" sz="quarter" idx="48"/>
          </p:nvPr>
        </p:nvSpPr>
        <p:spPr/>
        <p:txBody>
          <a:bodyPr/>
          <a:lstStyle/>
          <a:p>
            <a:fld id="{E45C2882-2328-4BCC-B452-7405C35CCEDC}" type="slidenum">
              <a:rPr lang="cs-CZ" smtClean="0"/>
              <a:pPr/>
              <a:t>‹#›</a:t>
            </a:fld>
            <a:endParaRPr lang="cs-CZ"/>
          </a:p>
        </p:txBody>
      </p:sp>
      <p:sp>
        <p:nvSpPr>
          <p:cNvPr id="14" name="Text Placeholder 4">
            <a:extLst>
              <a:ext uri="{FF2B5EF4-FFF2-40B4-BE49-F238E27FC236}">
                <a16:creationId xmlns:a16="http://schemas.microsoft.com/office/drawing/2014/main" id="{E4FA83C9-AE24-80F7-C9A9-1FDB8B08889A}"/>
              </a:ext>
            </a:extLst>
          </p:cNvPr>
          <p:cNvSpPr>
            <a:spLocks noGrp="1"/>
          </p:cNvSpPr>
          <p:nvPr>
            <p:ph type="body" sz="quarter" idx="13"/>
          </p:nvPr>
        </p:nvSpPr>
        <p:spPr>
          <a:xfrm>
            <a:off x="8554196" y="1663700"/>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15" name="Text Placeholder 4">
            <a:extLst>
              <a:ext uri="{FF2B5EF4-FFF2-40B4-BE49-F238E27FC236}">
                <a16:creationId xmlns:a16="http://schemas.microsoft.com/office/drawing/2014/main" id="{685BF77D-A1CC-9F83-A36D-9BD06466358E}"/>
              </a:ext>
            </a:extLst>
          </p:cNvPr>
          <p:cNvSpPr>
            <a:spLocks noGrp="1"/>
          </p:cNvSpPr>
          <p:nvPr>
            <p:ph type="body" sz="quarter" idx="49"/>
          </p:nvPr>
        </p:nvSpPr>
        <p:spPr>
          <a:xfrm>
            <a:off x="8554196" y="271132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16" name="Text Placeholder 4">
            <a:extLst>
              <a:ext uri="{FF2B5EF4-FFF2-40B4-BE49-F238E27FC236}">
                <a16:creationId xmlns:a16="http://schemas.microsoft.com/office/drawing/2014/main" id="{0B9A756B-77F0-D982-6E05-701684D4C9C3}"/>
              </a:ext>
            </a:extLst>
          </p:cNvPr>
          <p:cNvSpPr>
            <a:spLocks noGrp="1"/>
          </p:cNvSpPr>
          <p:nvPr>
            <p:ph type="body" sz="quarter" idx="50"/>
          </p:nvPr>
        </p:nvSpPr>
        <p:spPr>
          <a:xfrm>
            <a:off x="8554196" y="3758958"/>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17" name="Text Placeholder 4">
            <a:extLst>
              <a:ext uri="{FF2B5EF4-FFF2-40B4-BE49-F238E27FC236}">
                <a16:creationId xmlns:a16="http://schemas.microsoft.com/office/drawing/2014/main" id="{234421A5-34FA-3BDD-CFE7-FE9DA27C6ABA}"/>
              </a:ext>
            </a:extLst>
          </p:cNvPr>
          <p:cNvSpPr>
            <a:spLocks noGrp="1"/>
          </p:cNvSpPr>
          <p:nvPr>
            <p:ph type="body" sz="quarter" idx="51"/>
          </p:nvPr>
        </p:nvSpPr>
        <p:spPr>
          <a:xfrm>
            <a:off x="8554196" y="4806587"/>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cxnSp>
        <p:nvCxnSpPr>
          <p:cNvPr id="10" name="Straight Connector 9">
            <a:extLst>
              <a:ext uri="{FF2B5EF4-FFF2-40B4-BE49-F238E27FC236}">
                <a16:creationId xmlns:a16="http://schemas.microsoft.com/office/drawing/2014/main" id="{BCFC8068-38DF-9EAB-D1C0-3CCC8695F8FC}"/>
              </a:ext>
            </a:extLst>
          </p:cNvPr>
          <p:cNvCxnSpPr>
            <a:cxnSpLocks/>
          </p:cNvCxnSpPr>
          <p:nvPr userDrawn="1"/>
        </p:nvCxnSpPr>
        <p:spPr>
          <a:xfrm>
            <a:off x="8368878" y="1663699"/>
            <a:ext cx="0" cy="854661"/>
          </a:xfrm>
          <a:prstGeom prst="line">
            <a:avLst/>
          </a:prstGeom>
          <a:ln w="15875">
            <a:gradFill flip="none" rotWithShape="1">
              <a:gsLst>
                <a:gs pos="0">
                  <a:srgbClr val="65C9FF"/>
                </a:gs>
                <a:gs pos="100000">
                  <a:srgbClr val="2FD492"/>
                </a:gs>
              </a:gsLst>
              <a:lin ang="1620000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D7DADB6-743B-B184-0EB1-72B255E32DFD}"/>
              </a:ext>
            </a:extLst>
          </p:cNvPr>
          <p:cNvCxnSpPr>
            <a:cxnSpLocks/>
          </p:cNvCxnSpPr>
          <p:nvPr userDrawn="1"/>
        </p:nvCxnSpPr>
        <p:spPr>
          <a:xfrm>
            <a:off x="8368878" y="2711329"/>
            <a:ext cx="0" cy="854661"/>
          </a:xfrm>
          <a:prstGeom prst="line">
            <a:avLst/>
          </a:prstGeom>
          <a:ln w="15875">
            <a:gradFill flip="none" rotWithShape="1">
              <a:gsLst>
                <a:gs pos="0">
                  <a:srgbClr val="65C9FF"/>
                </a:gs>
                <a:gs pos="100000">
                  <a:srgbClr val="2FD492"/>
                </a:gs>
              </a:gsLst>
              <a:lin ang="1620000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E76AFA2-1AD5-B953-5E9F-E8B551B6D54D}"/>
              </a:ext>
            </a:extLst>
          </p:cNvPr>
          <p:cNvCxnSpPr>
            <a:cxnSpLocks/>
          </p:cNvCxnSpPr>
          <p:nvPr userDrawn="1"/>
        </p:nvCxnSpPr>
        <p:spPr>
          <a:xfrm>
            <a:off x="8368878" y="3758958"/>
            <a:ext cx="0" cy="854661"/>
          </a:xfrm>
          <a:prstGeom prst="line">
            <a:avLst/>
          </a:prstGeom>
          <a:ln w="15875">
            <a:gradFill flip="none" rotWithShape="1">
              <a:gsLst>
                <a:gs pos="0">
                  <a:srgbClr val="65C9FF"/>
                </a:gs>
                <a:gs pos="100000">
                  <a:srgbClr val="2FD492"/>
                </a:gs>
              </a:gsLst>
              <a:lin ang="1620000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D33F08C-EA0E-6026-703F-8AA05EACAC08}"/>
              </a:ext>
            </a:extLst>
          </p:cNvPr>
          <p:cNvCxnSpPr>
            <a:cxnSpLocks/>
          </p:cNvCxnSpPr>
          <p:nvPr userDrawn="1"/>
        </p:nvCxnSpPr>
        <p:spPr>
          <a:xfrm>
            <a:off x="8368878" y="4806587"/>
            <a:ext cx="0" cy="854661"/>
          </a:xfrm>
          <a:prstGeom prst="line">
            <a:avLst/>
          </a:prstGeom>
          <a:ln w="15875">
            <a:gradFill flip="none" rotWithShape="1">
              <a:gsLst>
                <a:gs pos="0">
                  <a:srgbClr val="65C9FF"/>
                </a:gs>
                <a:gs pos="100000">
                  <a:srgbClr val="2FD492"/>
                </a:gs>
              </a:gsLst>
              <a:lin ang="16200000" scaled="1"/>
              <a:tileRect/>
            </a:gradFill>
          </a:ln>
          <a:effectLst/>
        </p:spPr>
        <p:style>
          <a:lnRef idx="2">
            <a:schemeClr val="accent1"/>
          </a:lnRef>
          <a:fillRef idx="0">
            <a:schemeClr val="accent1"/>
          </a:fillRef>
          <a:effectRef idx="1">
            <a:schemeClr val="accent1"/>
          </a:effectRef>
          <a:fontRef idx="minor">
            <a:schemeClr val="tx1"/>
          </a:fontRef>
        </p:style>
      </p:cxnSp>
      <p:sp>
        <p:nvSpPr>
          <p:cNvPr id="25" name="Zástupný symbol pro text 16">
            <a:extLst>
              <a:ext uri="{FF2B5EF4-FFF2-40B4-BE49-F238E27FC236}">
                <a16:creationId xmlns:a16="http://schemas.microsoft.com/office/drawing/2014/main" id="{866A3FF0-1137-6EC9-E547-DE3FF8CCD62A}"/>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8" name="Sottotitolo 2">
            <a:extLst>
              <a:ext uri="{FF2B5EF4-FFF2-40B4-BE49-F238E27FC236}">
                <a16:creationId xmlns:a16="http://schemas.microsoft.com/office/drawing/2014/main" id="{B025A005-54FE-479B-9CF0-81A687730F97}"/>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88619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 3">
    <p:spTree>
      <p:nvGrpSpPr>
        <p:cNvPr id="1" name=""/>
        <p:cNvGrpSpPr/>
        <p:nvPr/>
      </p:nvGrpSpPr>
      <p:grpSpPr>
        <a:xfrm>
          <a:off x="0" y="0"/>
          <a:ext cx="0" cy="0"/>
          <a:chOff x="0" y="0"/>
          <a:chExt cx="0" cy="0"/>
        </a:xfrm>
      </p:grpSpPr>
      <p:sp>
        <p:nvSpPr>
          <p:cNvPr id="25" name="Chart Placeholder 2">
            <a:extLst>
              <a:ext uri="{FF2B5EF4-FFF2-40B4-BE49-F238E27FC236}">
                <a16:creationId xmlns:a16="http://schemas.microsoft.com/office/drawing/2014/main" id="{67590657-8A4E-1743-A68D-8E5C7F6EA9B6}"/>
              </a:ext>
            </a:extLst>
          </p:cNvPr>
          <p:cNvSpPr>
            <a:spLocks noGrp="1"/>
          </p:cNvSpPr>
          <p:nvPr>
            <p:ph type="chart" sz="quarter" idx="52"/>
          </p:nvPr>
        </p:nvSpPr>
        <p:spPr>
          <a:xfrm>
            <a:off x="839788" y="1772816"/>
            <a:ext cx="10533062" cy="4393034"/>
          </a:xfrm>
          <a:prstGeom prst="rect">
            <a:avLst/>
          </a:prstGeom>
        </p:spPr>
        <p:txBody>
          <a:bodyPr/>
          <a:lstStyle/>
          <a:p>
            <a:endParaRPr lang="cs-CZ"/>
          </a:p>
        </p:txBody>
      </p:sp>
      <p:sp>
        <p:nvSpPr>
          <p:cNvPr id="4" name="Title 3">
            <a:extLst>
              <a:ext uri="{FF2B5EF4-FFF2-40B4-BE49-F238E27FC236}">
                <a16:creationId xmlns:a16="http://schemas.microsoft.com/office/drawing/2014/main" id="{395ABA25-C044-23C2-2529-A36CCD391FBA}"/>
              </a:ext>
            </a:extLst>
          </p:cNvPr>
          <p:cNvSpPr>
            <a:spLocks noGrp="1"/>
          </p:cNvSpPr>
          <p:nvPr>
            <p:ph type="title"/>
          </p:nvPr>
        </p:nvSpPr>
        <p:spPr/>
        <p:txBody>
          <a:bodyPr/>
          <a:lstStyle/>
          <a:p>
            <a:r>
              <a:rPr lang="en-US"/>
              <a:t>Click to edit Master title style</a:t>
            </a:r>
            <a:endParaRPr lang="sl-SI"/>
          </a:p>
        </p:txBody>
      </p:sp>
      <p:sp>
        <p:nvSpPr>
          <p:cNvPr id="5" name="Date Placeholder 4">
            <a:extLst>
              <a:ext uri="{FF2B5EF4-FFF2-40B4-BE49-F238E27FC236}">
                <a16:creationId xmlns:a16="http://schemas.microsoft.com/office/drawing/2014/main" id="{CCB2284C-0BD8-8FF5-E80C-4DE8F5FE44B4}"/>
              </a:ext>
            </a:extLst>
          </p:cNvPr>
          <p:cNvSpPr>
            <a:spLocks noGrp="1"/>
          </p:cNvSpPr>
          <p:nvPr>
            <p:ph type="dt" sz="half" idx="53"/>
          </p:nvPr>
        </p:nvSpPr>
        <p:spPr/>
        <p:txBody>
          <a:bodyPr/>
          <a:lstStyle/>
          <a:p>
            <a:fld id="{774E9AD4-9B5B-469A-B43C-9F855420A087}" type="datetime1">
              <a:rPr lang="cs-CZ" smtClean="0"/>
              <a:t>26.10.2022</a:t>
            </a:fld>
            <a:endParaRPr lang="cs-CZ" dirty="0"/>
          </a:p>
        </p:txBody>
      </p:sp>
      <p:sp>
        <p:nvSpPr>
          <p:cNvPr id="6" name="Footer Placeholder 5">
            <a:extLst>
              <a:ext uri="{FF2B5EF4-FFF2-40B4-BE49-F238E27FC236}">
                <a16:creationId xmlns:a16="http://schemas.microsoft.com/office/drawing/2014/main" id="{5BEB29D6-B828-8EE5-5C8B-26FB26948BBF}"/>
              </a:ext>
            </a:extLst>
          </p:cNvPr>
          <p:cNvSpPr>
            <a:spLocks noGrp="1"/>
          </p:cNvSpPr>
          <p:nvPr>
            <p:ph type="ftr" sz="quarter" idx="54"/>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F2DECAA3-1475-1B0E-391E-00288AFB8CA1}"/>
              </a:ext>
            </a:extLst>
          </p:cNvPr>
          <p:cNvSpPr>
            <a:spLocks noGrp="1"/>
          </p:cNvSpPr>
          <p:nvPr>
            <p:ph type="sldNum" sz="quarter" idx="55"/>
          </p:nvPr>
        </p:nvSpPr>
        <p:spPr/>
        <p:txBody>
          <a:bodyPr/>
          <a:lstStyle/>
          <a:p>
            <a:fld id="{E45C2882-2328-4BCC-B452-7405C35CCEDC}" type="slidenum">
              <a:rPr lang="cs-CZ" smtClean="0"/>
              <a:pPr/>
              <a:t>‹#›</a:t>
            </a:fld>
            <a:endParaRPr lang="cs-CZ"/>
          </a:p>
        </p:txBody>
      </p:sp>
      <p:sp>
        <p:nvSpPr>
          <p:cNvPr id="12" name="Rectangle 11">
            <a:extLst>
              <a:ext uri="{FF2B5EF4-FFF2-40B4-BE49-F238E27FC236}">
                <a16:creationId xmlns:a16="http://schemas.microsoft.com/office/drawing/2014/main" id="{3D3D0C14-A634-6A0B-5204-124052EEE415}"/>
              </a:ext>
            </a:extLst>
          </p:cNvPr>
          <p:cNvSpPr/>
          <p:nvPr userDrawn="1"/>
        </p:nvSpPr>
        <p:spPr>
          <a:xfrm>
            <a:off x="839250" y="1663700"/>
            <a:ext cx="10533600" cy="109116"/>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15" name="Zástupný symbol pro text 16">
            <a:extLst>
              <a:ext uri="{FF2B5EF4-FFF2-40B4-BE49-F238E27FC236}">
                <a16:creationId xmlns:a16="http://schemas.microsoft.com/office/drawing/2014/main" id="{7730AF04-6B02-8ACE-12D8-7487AA650C22}"/>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9" name="Sottotitolo 2">
            <a:extLst>
              <a:ext uri="{FF2B5EF4-FFF2-40B4-BE49-F238E27FC236}">
                <a16:creationId xmlns:a16="http://schemas.microsoft.com/office/drawing/2014/main" id="{BB4C11B8-579F-1956-0DEC-B6B0E47EF289}"/>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79056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 – inverzní">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4B8FBD9-F441-A554-D226-585690E75914}"/>
              </a:ext>
            </a:extLst>
          </p:cNvPr>
          <p:cNvSpPr/>
          <p:nvPr userDrawn="1"/>
        </p:nvSpPr>
        <p:spPr>
          <a:xfrm>
            <a:off x="0" y="0"/>
            <a:ext cx="12192000" cy="6858000"/>
          </a:xfrm>
          <a:prstGeom prst="rect">
            <a:avLst/>
          </a:prstGeom>
          <a:gradFill flip="none" rotWithShape="1">
            <a:gsLst>
              <a:gs pos="2000">
                <a:schemeClr val="bg1">
                  <a:lumMod val="50000"/>
                </a:schemeClr>
              </a:gs>
              <a:gs pos="100000">
                <a:schemeClr val="bg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grpSp>
        <p:nvGrpSpPr>
          <p:cNvPr id="6" name="Group 5">
            <a:extLst>
              <a:ext uri="{FF2B5EF4-FFF2-40B4-BE49-F238E27FC236}">
                <a16:creationId xmlns:a16="http://schemas.microsoft.com/office/drawing/2014/main" id="{E74083EE-3120-0EE2-11D6-45524273857D}"/>
              </a:ext>
            </a:extLst>
          </p:cNvPr>
          <p:cNvGrpSpPr/>
          <p:nvPr userDrawn="1"/>
        </p:nvGrpSpPr>
        <p:grpSpPr>
          <a:xfrm>
            <a:off x="4942775" y="1701144"/>
            <a:ext cx="2306450" cy="3455712"/>
            <a:chOff x="11593748" y="6010100"/>
            <a:chExt cx="409102" cy="612950"/>
          </a:xfrm>
          <a:solidFill>
            <a:schemeClr val="bg1"/>
          </a:solidFill>
        </p:grpSpPr>
        <p:grpSp>
          <p:nvGrpSpPr>
            <p:cNvPr id="7" name="Group 6">
              <a:extLst>
                <a:ext uri="{FF2B5EF4-FFF2-40B4-BE49-F238E27FC236}">
                  <a16:creationId xmlns:a16="http://schemas.microsoft.com/office/drawing/2014/main" id="{4D4AA090-72CA-4C48-1C2D-68AD72829D4D}"/>
                </a:ext>
              </a:extLst>
            </p:cNvPr>
            <p:cNvGrpSpPr/>
            <p:nvPr userDrawn="1"/>
          </p:nvGrpSpPr>
          <p:grpSpPr>
            <a:xfrm>
              <a:off x="11617627" y="6473405"/>
              <a:ext cx="363721" cy="149645"/>
              <a:chOff x="11617627" y="6473405"/>
              <a:chExt cx="363721" cy="149645"/>
            </a:xfrm>
            <a:grpFill/>
          </p:grpSpPr>
          <p:sp>
            <p:nvSpPr>
              <p:cNvPr id="13" name="Freeform: Shape 12">
                <a:extLst>
                  <a:ext uri="{FF2B5EF4-FFF2-40B4-BE49-F238E27FC236}">
                    <a16:creationId xmlns:a16="http://schemas.microsoft.com/office/drawing/2014/main" id="{0EA04418-5FFF-1D1C-557D-8898BA902B40}"/>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a:p>
            </p:txBody>
          </p:sp>
          <p:sp>
            <p:nvSpPr>
              <p:cNvPr id="14" name="Freeform: Shape 13">
                <a:extLst>
                  <a:ext uri="{FF2B5EF4-FFF2-40B4-BE49-F238E27FC236}">
                    <a16:creationId xmlns:a16="http://schemas.microsoft.com/office/drawing/2014/main" id="{D0306A47-D507-4FE9-3017-FDD0977D8AF4}"/>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a:p>
            </p:txBody>
          </p:sp>
          <p:sp>
            <p:nvSpPr>
              <p:cNvPr id="15" name="Freeform: Shape 14">
                <a:extLst>
                  <a:ext uri="{FF2B5EF4-FFF2-40B4-BE49-F238E27FC236}">
                    <a16:creationId xmlns:a16="http://schemas.microsoft.com/office/drawing/2014/main" id="{CC43AEB7-F16F-5CC6-21EB-4425992F082F}"/>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a:p>
            </p:txBody>
          </p:sp>
          <p:sp>
            <p:nvSpPr>
              <p:cNvPr id="16" name="Freeform: Shape 15">
                <a:extLst>
                  <a:ext uri="{FF2B5EF4-FFF2-40B4-BE49-F238E27FC236}">
                    <a16:creationId xmlns:a16="http://schemas.microsoft.com/office/drawing/2014/main" id="{8ECB35E8-7DD6-DA6E-4597-6BC1AEB57702}"/>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a:p>
            </p:txBody>
          </p:sp>
        </p:grpSp>
        <p:grpSp>
          <p:nvGrpSpPr>
            <p:cNvPr id="8" name="Group 7">
              <a:extLst>
                <a:ext uri="{FF2B5EF4-FFF2-40B4-BE49-F238E27FC236}">
                  <a16:creationId xmlns:a16="http://schemas.microsoft.com/office/drawing/2014/main" id="{033DF6E1-72EF-45AD-FC07-4E83BFDBE1A4}"/>
                </a:ext>
              </a:extLst>
            </p:cNvPr>
            <p:cNvGrpSpPr/>
            <p:nvPr userDrawn="1"/>
          </p:nvGrpSpPr>
          <p:grpSpPr>
            <a:xfrm>
              <a:off x="11593748" y="6010100"/>
              <a:ext cx="409102" cy="408873"/>
              <a:chOff x="11593748" y="6010100"/>
              <a:chExt cx="409102" cy="408873"/>
            </a:xfrm>
            <a:grpFill/>
          </p:grpSpPr>
          <p:sp>
            <p:nvSpPr>
              <p:cNvPr id="9" name="Freeform: Shape 8">
                <a:extLst>
                  <a:ext uri="{FF2B5EF4-FFF2-40B4-BE49-F238E27FC236}">
                    <a16:creationId xmlns:a16="http://schemas.microsoft.com/office/drawing/2014/main" id="{7A3C9210-C8A8-E7F1-CF95-211C85007932}"/>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pFill/>
              <a:ln w="10062" cap="flat">
                <a:noFill/>
                <a:prstDash val="solid"/>
                <a:miter/>
              </a:ln>
            </p:spPr>
            <p:txBody>
              <a:bodyPr rtlCol="0" anchor="ctr"/>
              <a:lstStyle/>
              <a:p>
                <a:endParaRPr lang="sl-SI"/>
              </a:p>
            </p:txBody>
          </p:sp>
          <p:sp>
            <p:nvSpPr>
              <p:cNvPr id="10" name="Freeform: Shape 9">
                <a:extLst>
                  <a:ext uri="{FF2B5EF4-FFF2-40B4-BE49-F238E27FC236}">
                    <a16:creationId xmlns:a16="http://schemas.microsoft.com/office/drawing/2014/main" id="{004E64D1-44AA-2A62-5EB2-97B69A5E5963}"/>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pFill/>
              <a:ln w="10062" cap="flat">
                <a:noFill/>
                <a:prstDash val="solid"/>
                <a:miter/>
              </a:ln>
            </p:spPr>
            <p:txBody>
              <a:bodyPr rtlCol="0" anchor="ctr"/>
              <a:lstStyle/>
              <a:p>
                <a:endParaRPr lang="sl-SI"/>
              </a:p>
            </p:txBody>
          </p:sp>
          <p:sp>
            <p:nvSpPr>
              <p:cNvPr id="11" name="Freeform: Shape 10">
                <a:extLst>
                  <a:ext uri="{FF2B5EF4-FFF2-40B4-BE49-F238E27FC236}">
                    <a16:creationId xmlns:a16="http://schemas.microsoft.com/office/drawing/2014/main" id="{C633DDFC-C112-C623-B888-2215C9F009E8}"/>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pFill/>
              <a:ln w="10062" cap="flat">
                <a:noFill/>
                <a:prstDash val="solid"/>
                <a:miter/>
              </a:ln>
            </p:spPr>
            <p:txBody>
              <a:bodyPr rtlCol="0" anchor="ctr"/>
              <a:lstStyle/>
              <a:p>
                <a:endParaRPr lang="sl-SI"/>
              </a:p>
            </p:txBody>
          </p:sp>
          <p:sp>
            <p:nvSpPr>
              <p:cNvPr id="12" name="Freeform: Shape 11">
                <a:extLst>
                  <a:ext uri="{FF2B5EF4-FFF2-40B4-BE49-F238E27FC236}">
                    <a16:creationId xmlns:a16="http://schemas.microsoft.com/office/drawing/2014/main" id="{9328A495-2B44-ED50-99FD-A425BA0F8A46}"/>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pFill/>
              <a:ln w="10062" cap="flat">
                <a:noFill/>
                <a:prstDash val="solid"/>
                <a:miter/>
              </a:ln>
            </p:spPr>
            <p:txBody>
              <a:bodyPr rtlCol="0" anchor="ctr"/>
              <a:lstStyle/>
              <a:p>
                <a:endParaRPr lang="sl-SI"/>
              </a:p>
            </p:txBody>
          </p:sp>
        </p:grpSp>
      </p:grpSp>
    </p:spTree>
    <p:extLst>
      <p:ext uri="{BB962C8B-B14F-4D97-AF65-F5344CB8AC3E}">
        <p14:creationId xmlns:p14="http://schemas.microsoft.com/office/powerpoint/2010/main" val="3685223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pk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F6AFC1-4C7F-76F2-B79F-9E4ED9872108}"/>
              </a:ext>
            </a:extLst>
          </p:cNvPr>
          <p:cNvSpPr>
            <a:spLocks noGrp="1"/>
          </p:cNvSpPr>
          <p:nvPr>
            <p:ph type="title"/>
          </p:nvPr>
        </p:nvSpPr>
        <p:spPr/>
        <p:txBody>
          <a:bodyPr/>
          <a:lstStyle/>
          <a:p>
            <a:r>
              <a:rPr lang="en-US"/>
              <a:t>Click to edit Master title style</a:t>
            </a:r>
            <a:endParaRPr lang="sl-SI"/>
          </a:p>
        </p:txBody>
      </p:sp>
      <p:sp>
        <p:nvSpPr>
          <p:cNvPr id="7" name="Date Placeholder 6">
            <a:extLst>
              <a:ext uri="{FF2B5EF4-FFF2-40B4-BE49-F238E27FC236}">
                <a16:creationId xmlns:a16="http://schemas.microsoft.com/office/drawing/2014/main" id="{DCC115A8-367E-8571-BF8B-ABD8858748F1}"/>
              </a:ext>
            </a:extLst>
          </p:cNvPr>
          <p:cNvSpPr>
            <a:spLocks noGrp="1"/>
          </p:cNvSpPr>
          <p:nvPr>
            <p:ph type="dt" sz="half" idx="22"/>
          </p:nvPr>
        </p:nvSpPr>
        <p:spPr/>
        <p:txBody>
          <a:bodyPr/>
          <a:lstStyle/>
          <a:p>
            <a:fld id="{EF98ACAD-14D6-40AD-8176-2F2E8670766A}" type="datetime1">
              <a:rPr lang="cs-CZ" smtClean="0"/>
              <a:t>26.10.2022</a:t>
            </a:fld>
            <a:endParaRPr lang="cs-CZ" dirty="0"/>
          </a:p>
        </p:txBody>
      </p:sp>
      <p:sp>
        <p:nvSpPr>
          <p:cNvPr id="10" name="Footer Placeholder 9">
            <a:extLst>
              <a:ext uri="{FF2B5EF4-FFF2-40B4-BE49-F238E27FC236}">
                <a16:creationId xmlns:a16="http://schemas.microsoft.com/office/drawing/2014/main" id="{6E227FB4-BF4F-D77E-5E72-71B4F305BD3F}"/>
              </a:ext>
            </a:extLst>
          </p:cNvPr>
          <p:cNvSpPr>
            <a:spLocks noGrp="1"/>
          </p:cNvSpPr>
          <p:nvPr>
            <p:ph type="ftr" sz="quarter" idx="23"/>
          </p:nvPr>
        </p:nvSpPr>
        <p:spPr/>
        <p:txBody>
          <a:bodyPr/>
          <a:lstStyle/>
          <a:p>
            <a:r>
              <a:rPr lang="cs-CZ"/>
              <a:t>Název prezentace</a:t>
            </a:r>
            <a:endParaRPr lang="cs-CZ" dirty="0"/>
          </a:p>
        </p:txBody>
      </p:sp>
      <p:sp>
        <p:nvSpPr>
          <p:cNvPr id="12" name="Slide Number Placeholder 11">
            <a:extLst>
              <a:ext uri="{FF2B5EF4-FFF2-40B4-BE49-F238E27FC236}">
                <a16:creationId xmlns:a16="http://schemas.microsoft.com/office/drawing/2014/main" id="{B085D330-37F9-3D8C-2E11-8BA0396C590D}"/>
              </a:ext>
            </a:extLst>
          </p:cNvPr>
          <p:cNvSpPr>
            <a:spLocks noGrp="1"/>
          </p:cNvSpPr>
          <p:nvPr>
            <p:ph type="sldNum" sz="quarter" idx="24"/>
          </p:nvPr>
        </p:nvSpPr>
        <p:spPr/>
        <p:txBody>
          <a:bodyPr/>
          <a:lstStyle/>
          <a:p>
            <a:fld id="{E45C2882-2328-4BCC-B452-7405C35CCEDC}" type="slidenum">
              <a:rPr lang="cs-CZ" smtClean="0"/>
              <a:pPr/>
              <a:t>‹#›</a:t>
            </a:fld>
            <a:endParaRPr lang="cs-CZ"/>
          </a:p>
        </p:txBody>
      </p:sp>
      <p:sp>
        <p:nvSpPr>
          <p:cNvPr id="13" name="Arrow: Pentagon 12">
            <a:extLst>
              <a:ext uri="{FF2B5EF4-FFF2-40B4-BE49-F238E27FC236}">
                <a16:creationId xmlns:a16="http://schemas.microsoft.com/office/drawing/2014/main" id="{0C319AA1-3B94-4C7F-6935-BE003350BA5B}"/>
              </a:ext>
            </a:extLst>
          </p:cNvPr>
          <p:cNvSpPr/>
          <p:nvPr userDrawn="1"/>
        </p:nvSpPr>
        <p:spPr>
          <a:xfrm>
            <a:off x="1" y="1663700"/>
            <a:ext cx="5231903" cy="4069556"/>
          </a:xfrm>
          <a:prstGeom prst="homePlate">
            <a:avLst>
              <a:gd name="adj" fmla="val 20185"/>
            </a:avLst>
          </a:prstGeom>
          <a:gradFill flip="none" rotWithShape="1">
            <a:gsLst>
              <a:gs pos="31000">
                <a:srgbClr val="E65F5C"/>
              </a:gs>
              <a:gs pos="100000">
                <a:srgbClr val="FFDF6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7" name="Text Placeholder 4">
            <a:extLst>
              <a:ext uri="{FF2B5EF4-FFF2-40B4-BE49-F238E27FC236}">
                <a16:creationId xmlns:a16="http://schemas.microsoft.com/office/drawing/2014/main" id="{6FE99B29-BBE3-15CC-368D-A97E3E813536}"/>
              </a:ext>
            </a:extLst>
          </p:cNvPr>
          <p:cNvSpPr>
            <a:spLocks noGrp="1"/>
          </p:cNvSpPr>
          <p:nvPr>
            <p:ph type="body" sz="quarter" idx="49"/>
          </p:nvPr>
        </p:nvSpPr>
        <p:spPr>
          <a:xfrm>
            <a:off x="839788" y="2070660"/>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
        <p:nvSpPr>
          <p:cNvPr id="18" name="Text Placeholder 4">
            <a:extLst>
              <a:ext uri="{FF2B5EF4-FFF2-40B4-BE49-F238E27FC236}">
                <a16:creationId xmlns:a16="http://schemas.microsoft.com/office/drawing/2014/main" id="{E2840079-207E-1F06-DB19-516BCE344A30}"/>
              </a:ext>
            </a:extLst>
          </p:cNvPr>
          <p:cNvSpPr>
            <a:spLocks noGrp="1"/>
          </p:cNvSpPr>
          <p:nvPr>
            <p:ph type="body" sz="quarter" idx="50"/>
          </p:nvPr>
        </p:nvSpPr>
        <p:spPr>
          <a:xfrm>
            <a:off x="839788" y="3246060"/>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
        <p:nvSpPr>
          <p:cNvPr id="19" name="Text Placeholder 4">
            <a:extLst>
              <a:ext uri="{FF2B5EF4-FFF2-40B4-BE49-F238E27FC236}">
                <a16:creationId xmlns:a16="http://schemas.microsoft.com/office/drawing/2014/main" id="{64190516-E72E-FE7E-2D6A-652C55F46BFA}"/>
              </a:ext>
            </a:extLst>
          </p:cNvPr>
          <p:cNvSpPr>
            <a:spLocks noGrp="1"/>
          </p:cNvSpPr>
          <p:nvPr>
            <p:ph type="body" sz="quarter" idx="51"/>
          </p:nvPr>
        </p:nvSpPr>
        <p:spPr>
          <a:xfrm>
            <a:off x="839788" y="442145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
        <p:nvSpPr>
          <p:cNvPr id="21" name="Zástupný symbol pro text 16">
            <a:extLst>
              <a:ext uri="{FF2B5EF4-FFF2-40B4-BE49-F238E27FC236}">
                <a16:creationId xmlns:a16="http://schemas.microsoft.com/office/drawing/2014/main" id="{280CEEF4-4599-E372-5C79-12E6DF633F9C}"/>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5" name="Text Placeholder 14">
            <a:extLst>
              <a:ext uri="{FF2B5EF4-FFF2-40B4-BE49-F238E27FC236}">
                <a16:creationId xmlns:a16="http://schemas.microsoft.com/office/drawing/2014/main" id="{A2117A9D-F86E-C7D3-BD9B-F53DBA5654B4}"/>
              </a:ext>
            </a:extLst>
          </p:cNvPr>
          <p:cNvSpPr>
            <a:spLocks noGrp="1"/>
          </p:cNvSpPr>
          <p:nvPr>
            <p:ph type="body" sz="quarter" idx="52"/>
          </p:nvPr>
        </p:nvSpPr>
        <p:spPr>
          <a:xfrm>
            <a:off x="5557485" y="2348880"/>
            <a:ext cx="5815366" cy="33835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24" name="Text Placeholder 4">
            <a:extLst>
              <a:ext uri="{FF2B5EF4-FFF2-40B4-BE49-F238E27FC236}">
                <a16:creationId xmlns:a16="http://schemas.microsoft.com/office/drawing/2014/main" id="{807A6712-713D-350C-0016-61918C2E2C36}"/>
              </a:ext>
            </a:extLst>
          </p:cNvPr>
          <p:cNvSpPr>
            <a:spLocks noGrp="1"/>
          </p:cNvSpPr>
          <p:nvPr>
            <p:ph type="body" sz="quarter" idx="16"/>
          </p:nvPr>
        </p:nvSpPr>
        <p:spPr>
          <a:xfrm>
            <a:off x="5557484" y="1663700"/>
            <a:ext cx="5815365" cy="5411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14" name="Sottotitolo 2">
            <a:extLst>
              <a:ext uri="{FF2B5EF4-FFF2-40B4-BE49-F238E27FC236}">
                <a16:creationId xmlns:a16="http://schemas.microsoft.com/office/drawing/2014/main" id="{3E4BEDAF-F81C-6386-593A-280D5BBB1DA0}"/>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95951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pka - 2 ">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F6AFC1-4C7F-76F2-B79F-9E4ED9872108}"/>
              </a:ext>
            </a:extLst>
          </p:cNvPr>
          <p:cNvSpPr>
            <a:spLocks noGrp="1"/>
          </p:cNvSpPr>
          <p:nvPr>
            <p:ph type="title"/>
          </p:nvPr>
        </p:nvSpPr>
        <p:spPr/>
        <p:txBody>
          <a:bodyPr/>
          <a:lstStyle/>
          <a:p>
            <a:r>
              <a:rPr lang="en-US"/>
              <a:t>Click to edit Master title style</a:t>
            </a:r>
            <a:endParaRPr lang="sl-SI"/>
          </a:p>
        </p:txBody>
      </p:sp>
      <p:sp>
        <p:nvSpPr>
          <p:cNvPr id="7" name="Date Placeholder 6">
            <a:extLst>
              <a:ext uri="{FF2B5EF4-FFF2-40B4-BE49-F238E27FC236}">
                <a16:creationId xmlns:a16="http://schemas.microsoft.com/office/drawing/2014/main" id="{DCC115A8-367E-8571-BF8B-ABD8858748F1}"/>
              </a:ext>
            </a:extLst>
          </p:cNvPr>
          <p:cNvSpPr>
            <a:spLocks noGrp="1"/>
          </p:cNvSpPr>
          <p:nvPr>
            <p:ph type="dt" sz="half" idx="22"/>
          </p:nvPr>
        </p:nvSpPr>
        <p:spPr/>
        <p:txBody>
          <a:bodyPr/>
          <a:lstStyle/>
          <a:p>
            <a:fld id="{C6CE0713-9224-4A08-A5B8-9FB7DA7B49CC}" type="datetime1">
              <a:rPr lang="cs-CZ" smtClean="0"/>
              <a:t>26.10.2022</a:t>
            </a:fld>
            <a:endParaRPr lang="cs-CZ" dirty="0"/>
          </a:p>
        </p:txBody>
      </p:sp>
      <p:sp>
        <p:nvSpPr>
          <p:cNvPr id="10" name="Footer Placeholder 9">
            <a:extLst>
              <a:ext uri="{FF2B5EF4-FFF2-40B4-BE49-F238E27FC236}">
                <a16:creationId xmlns:a16="http://schemas.microsoft.com/office/drawing/2014/main" id="{6E227FB4-BF4F-D77E-5E72-71B4F305BD3F}"/>
              </a:ext>
            </a:extLst>
          </p:cNvPr>
          <p:cNvSpPr>
            <a:spLocks noGrp="1"/>
          </p:cNvSpPr>
          <p:nvPr>
            <p:ph type="ftr" sz="quarter" idx="23"/>
          </p:nvPr>
        </p:nvSpPr>
        <p:spPr/>
        <p:txBody>
          <a:bodyPr/>
          <a:lstStyle/>
          <a:p>
            <a:r>
              <a:rPr lang="cs-CZ"/>
              <a:t>Název prezentace</a:t>
            </a:r>
            <a:endParaRPr lang="cs-CZ" dirty="0"/>
          </a:p>
        </p:txBody>
      </p:sp>
      <p:sp>
        <p:nvSpPr>
          <p:cNvPr id="12" name="Slide Number Placeholder 11">
            <a:extLst>
              <a:ext uri="{FF2B5EF4-FFF2-40B4-BE49-F238E27FC236}">
                <a16:creationId xmlns:a16="http://schemas.microsoft.com/office/drawing/2014/main" id="{B085D330-37F9-3D8C-2E11-8BA0396C590D}"/>
              </a:ext>
            </a:extLst>
          </p:cNvPr>
          <p:cNvSpPr>
            <a:spLocks noGrp="1"/>
          </p:cNvSpPr>
          <p:nvPr>
            <p:ph type="sldNum" sz="quarter" idx="24"/>
          </p:nvPr>
        </p:nvSpPr>
        <p:spPr/>
        <p:txBody>
          <a:bodyPr/>
          <a:lstStyle/>
          <a:p>
            <a:fld id="{E45C2882-2328-4BCC-B452-7405C35CCEDC}" type="slidenum">
              <a:rPr lang="cs-CZ" smtClean="0"/>
              <a:pPr/>
              <a:t>‹#›</a:t>
            </a:fld>
            <a:endParaRPr lang="cs-CZ"/>
          </a:p>
        </p:txBody>
      </p:sp>
      <p:sp>
        <p:nvSpPr>
          <p:cNvPr id="13" name="Arrow: Pentagon 12">
            <a:extLst>
              <a:ext uri="{FF2B5EF4-FFF2-40B4-BE49-F238E27FC236}">
                <a16:creationId xmlns:a16="http://schemas.microsoft.com/office/drawing/2014/main" id="{0C319AA1-3B94-4C7F-6935-BE003350BA5B}"/>
              </a:ext>
            </a:extLst>
          </p:cNvPr>
          <p:cNvSpPr/>
          <p:nvPr userDrawn="1"/>
        </p:nvSpPr>
        <p:spPr>
          <a:xfrm>
            <a:off x="1" y="1663700"/>
            <a:ext cx="8033472" cy="4069556"/>
          </a:xfrm>
          <a:prstGeom prst="homePlate">
            <a:avLst>
              <a:gd name="adj" fmla="val 20185"/>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17" name="Text Placeholder 4">
            <a:extLst>
              <a:ext uri="{FF2B5EF4-FFF2-40B4-BE49-F238E27FC236}">
                <a16:creationId xmlns:a16="http://schemas.microsoft.com/office/drawing/2014/main" id="{6FE99B29-BBE3-15CC-368D-A97E3E813536}"/>
              </a:ext>
            </a:extLst>
          </p:cNvPr>
          <p:cNvSpPr>
            <a:spLocks noGrp="1"/>
          </p:cNvSpPr>
          <p:nvPr>
            <p:ph type="body" sz="quarter" idx="49"/>
          </p:nvPr>
        </p:nvSpPr>
        <p:spPr>
          <a:xfrm>
            <a:off x="839788" y="2070660"/>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
        <p:nvSpPr>
          <p:cNvPr id="18" name="Text Placeholder 4">
            <a:extLst>
              <a:ext uri="{FF2B5EF4-FFF2-40B4-BE49-F238E27FC236}">
                <a16:creationId xmlns:a16="http://schemas.microsoft.com/office/drawing/2014/main" id="{E2840079-207E-1F06-DB19-516BCE344A30}"/>
              </a:ext>
            </a:extLst>
          </p:cNvPr>
          <p:cNvSpPr>
            <a:spLocks noGrp="1"/>
          </p:cNvSpPr>
          <p:nvPr>
            <p:ph type="body" sz="quarter" idx="50"/>
          </p:nvPr>
        </p:nvSpPr>
        <p:spPr>
          <a:xfrm>
            <a:off x="839788" y="3246060"/>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
        <p:nvSpPr>
          <p:cNvPr id="19" name="Text Placeholder 4">
            <a:extLst>
              <a:ext uri="{FF2B5EF4-FFF2-40B4-BE49-F238E27FC236}">
                <a16:creationId xmlns:a16="http://schemas.microsoft.com/office/drawing/2014/main" id="{64190516-E72E-FE7E-2D6A-652C55F46BFA}"/>
              </a:ext>
            </a:extLst>
          </p:cNvPr>
          <p:cNvSpPr>
            <a:spLocks noGrp="1"/>
          </p:cNvSpPr>
          <p:nvPr>
            <p:ph type="body" sz="quarter" idx="51"/>
          </p:nvPr>
        </p:nvSpPr>
        <p:spPr>
          <a:xfrm>
            <a:off x="839788" y="442145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
        <p:nvSpPr>
          <p:cNvPr id="21" name="Zástupný symbol pro text 16">
            <a:extLst>
              <a:ext uri="{FF2B5EF4-FFF2-40B4-BE49-F238E27FC236}">
                <a16:creationId xmlns:a16="http://schemas.microsoft.com/office/drawing/2014/main" id="{280CEEF4-4599-E372-5C79-12E6DF633F9C}"/>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5" name="Text Placeholder 14">
            <a:extLst>
              <a:ext uri="{FF2B5EF4-FFF2-40B4-BE49-F238E27FC236}">
                <a16:creationId xmlns:a16="http://schemas.microsoft.com/office/drawing/2014/main" id="{A2117A9D-F86E-C7D3-BD9B-F53DBA5654B4}"/>
              </a:ext>
            </a:extLst>
          </p:cNvPr>
          <p:cNvSpPr>
            <a:spLocks noGrp="1"/>
          </p:cNvSpPr>
          <p:nvPr>
            <p:ph type="body" sz="quarter" idx="52"/>
          </p:nvPr>
        </p:nvSpPr>
        <p:spPr>
          <a:xfrm>
            <a:off x="8391105" y="2348880"/>
            <a:ext cx="2981745" cy="33835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24" name="Text Placeholder 4">
            <a:extLst>
              <a:ext uri="{FF2B5EF4-FFF2-40B4-BE49-F238E27FC236}">
                <a16:creationId xmlns:a16="http://schemas.microsoft.com/office/drawing/2014/main" id="{807A6712-713D-350C-0016-61918C2E2C36}"/>
              </a:ext>
            </a:extLst>
          </p:cNvPr>
          <p:cNvSpPr>
            <a:spLocks noGrp="1"/>
          </p:cNvSpPr>
          <p:nvPr>
            <p:ph type="body" sz="quarter" idx="16"/>
          </p:nvPr>
        </p:nvSpPr>
        <p:spPr>
          <a:xfrm>
            <a:off x="8391105" y="1663700"/>
            <a:ext cx="2981744" cy="5411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14" name="Sottotitolo 2">
            <a:extLst>
              <a:ext uri="{FF2B5EF4-FFF2-40B4-BE49-F238E27FC236}">
                <a16:creationId xmlns:a16="http://schemas.microsoft.com/office/drawing/2014/main" id="{3E4BEDAF-F81C-6386-593A-280D5BBB1DA0}"/>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20" name="Text Placeholder 4">
            <a:extLst>
              <a:ext uri="{FF2B5EF4-FFF2-40B4-BE49-F238E27FC236}">
                <a16:creationId xmlns:a16="http://schemas.microsoft.com/office/drawing/2014/main" id="{749A14A5-C0FE-B072-CA0A-D3EFD1EB3EB4}"/>
              </a:ext>
            </a:extLst>
          </p:cNvPr>
          <p:cNvSpPr>
            <a:spLocks noGrp="1"/>
          </p:cNvSpPr>
          <p:nvPr>
            <p:ph type="body" sz="quarter" idx="53"/>
          </p:nvPr>
        </p:nvSpPr>
        <p:spPr>
          <a:xfrm>
            <a:off x="4008438" y="2070660"/>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
        <p:nvSpPr>
          <p:cNvPr id="22" name="Text Placeholder 4">
            <a:extLst>
              <a:ext uri="{FF2B5EF4-FFF2-40B4-BE49-F238E27FC236}">
                <a16:creationId xmlns:a16="http://schemas.microsoft.com/office/drawing/2014/main" id="{04134748-368C-19D9-AC4D-94C668D73D77}"/>
              </a:ext>
            </a:extLst>
          </p:cNvPr>
          <p:cNvSpPr>
            <a:spLocks noGrp="1"/>
          </p:cNvSpPr>
          <p:nvPr>
            <p:ph type="body" sz="quarter" idx="54"/>
          </p:nvPr>
        </p:nvSpPr>
        <p:spPr>
          <a:xfrm>
            <a:off x="4008438" y="3246060"/>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
        <p:nvSpPr>
          <p:cNvPr id="23" name="Text Placeholder 4">
            <a:extLst>
              <a:ext uri="{FF2B5EF4-FFF2-40B4-BE49-F238E27FC236}">
                <a16:creationId xmlns:a16="http://schemas.microsoft.com/office/drawing/2014/main" id="{44779C29-48BF-C057-F902-F184DF4E4D10}"/>
              </a:ext>
            </a:extLst>
          </p:cNvPr>
          <p:cNvSpPr>
            <a:spLocks noGrp="1"/>
          </p:cNvSpPr>
          <p:nvPr>
            <p:ph type="body" sz="quarter" idx="55"/>
          </p:nvPr>
        </p:nvSpPr>
        <p:spPr>
          <a:xfrm>
            <a:off x="4008438" y="442145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bg1"/>
                </a:solidFill>
              </a:defRPr>
            </a:lvl1pPr>
          </a:lstStyle>
          <a:p>
            <a:endParaRPr lang="it-IT" dirty="0"/>
          </a:p>
        </p:txBody>
      </p:sp>
    </p:spTree>
    <p:extLst>
      <p:ext uri="{BB962C8B-B14F-4D97-AF65-F5344CB8AC3E}">
        <p14:creationId xmlns:p14="http://schemas.microsoft.com/office/powerpoint/2010/main" val="18939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ajd s map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DA23-6627-DA8B-C8F2-5254C7003BF1}"/>
              </a:ext>
            </a:extLst>
          </p:cNvPr>
          <p:cNvSpPr>
            <a:spLocks noGrp="1"/>
          </p:cNvSpPr>
          <p:nvPr>
            <p:ph type="title"/>
          </p:nvPr>
        </p:nvSpPr>
        <p:spPr>
          <a:xfrm>
            <a:off x="838200" y="333375"/>
            <a:ext cx="5257800" cy="1007393"/>
          </a:xfrm>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CD98EBA4-C79F-BC30-0FDA-9F4A1A7A7958}"/>
              </a:ext>
            </a:extLst>
          </p:cNvPr>
          <p:cNvSpPr>
            <a:spLocks noGrp="1"/>
          </p:cNvSpPr>
          <p:nvPr>
            <p:ph type="dt" sz="half" idx="10"/>
          </p:nvPr>
        </p:nvSpPr>
        <p:spPr/>
        <p:txBody>
          <a:bodyPr/>
          <a:lstStyle/>
          <a:p>
            <a:fld id="{DEDCD412-D2BE-4C58-B58A-FC389401FBE0}" type="datetime1">
              <a:rPr lang="cs-CZ" smtClean="0"/>
              <a:t>26.10.2022</a:t>
            </a:fld>
            <a:endParaRPr lang="cs-CZ" dirty="0"/>
          </a:p>
        </p:txBody>
      </p:sp>
      <p:sp>
        <p:nvSpPr>
          <p:cNvPr id="4" name="Footer Placeholder 3">
            <a:extLst>
              <a:ext uri="{FF2B5EF4-FFF2-40B4-BE49-F238E27FC236}">
                <a16:creationId xmlns:a16="http://schemas.microsoft.com/office/drawing/2014/main" id="{29B140CD-CEDA-438C-B4EC-021ADCDB940F}"/>
              </a:ext>
            </a:extLst>
          </p:cNvPr>
          <p:cNvSpPr>
            <a:spLocks noGrp="1"/>
          </p:cNvSpPr>
          <p:nvPr>
            <p:ph type="ftr" sz="quarter" idx="11"/>
          </p:nvPr>
        </p:nvSpPr>
        <p:spPr/>
        <p:txBody>
          <a:bodyPr/>
          <a:lstStyle/>
          <a:p>
            <a:r>
              <a:rPr lang="cs-CZ"/>
              <a:t>Název prezentace</a:t>
            </a:r>
            <a:endParaRPr lang="cs-CZ" dirty="0"/>
          </a:p>
        </p:txBody>
      </p:sp>
      <p:sp>
        <p:nvSpPr>
          <p:cNvPr id="5" name="Slide Number Placeholder 4">
            <a:extLst>
              <a:ext uri="{FF2B5EF4-FFF2-40B4-BE49-F238E27FC236}">
                <a16:creationId xmlns:a16="http://schemas.microsoft.com/office/drawing/2014/main" id="{3491E291-4D16-C61F-0045-2C9BDEB653A0}"/>
              </a:ext>
            </a:extLst>
          </p:cNvPr>
          <p:cNvSpPr>
            <a:spLocks noGrp="1"/>
          </p:cNvSpPr>
          <p:nvPr>
            <p:ph type="sldNum" sz="quarter" idx="12"/>
          </p:nvPr>
        </p:nvSpPr>
        <p:spPr/>
        <p:txBody>
          <a:bodyPr/>
          <a:lstStyle/>
          <a:p>
            <a:fld id="{E45C2882-2328-4BCC-B452-7405C35CCEDC}" type="slidenum">
              <a:rPr lang="cs-CZ" smtClean="0"/>
              <a:pPr/>
              <a:t>‹#›</a:t>
            </a:fld>
            <a:endParaRPr lang="cs-CZ"/>
          </a:p>
        </p:txBody>
      </p:sp>
      <p:sp>
        <p:nvSpPr>
          <p:cNvPr id="7" name="Text Placeholder 6">
            <a:extLst>
              <a:ext uri="{FF2B5EF4-FFF2-40B4-BE49-F238E27FC236}">
                <a16:creationId xmlns:a16="http://schemas.microsoft.com/office/drawing/2014/main" id="{D3559A75-8CE7-D31E-15C5-F033B3CC0B6A}"/>
              </a:ext>
            </a:extLst>
          </p:cNvPr>
          <p:cNvSpPr>
            <a:spLocks noGrp="1"/>
          </p:cNvSpPr>
          <p:nvPr>
            <p:ph type="body" sz="quarter" idx="13"/>
          </p:nvPr>
        </p:nvSpPr>
        <p:spPr>
          <a:xfrm>
            <a:off x="839788" y="2492897"/>
            <a:ext cx="5256212" cy="3672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8" name="Sottotitolo 2">
            <a:extLst>
              <a:ext uri="{FF2B5EF4-FFF2-40B4-BE49-F238E27FC236}">
                <a16:creationId xmlns:a16="http://schemas.microsoft.com/office/drawing/2014/main" id="{3FB5F8AB-05F9-786A-E5BE-B3432FE6EAFD}"/>
              </a:ext>
            </a:extLst>
          </p:cNvPr>
          <p:cNvSpPr>
            <a:spLocks noGrp="1"/>
          </p:cNvSpPr>
          <p:nvPr>
            <p:ph type="subTitle" idx="1"/>
          </p:nvPr>
        </p:nvSpPr>
        <p:spPr>
          <a:xfrm>
            <a:off x="838200" y="1663700"/>
            <a:ext cx="5257800" cy="677538"/>
          </a:xfrm>
          <a:prstGeom prst="rect">
            <a:avLst/>
          </a:prstGeom>
        </p:spPr>
        <p:txBody>
          <a:bodyPr lIns="0" tIns="0" rIns="0" bIns="0">
            <a:noAutofit/>
          </a:bodyPr>
          <a:lstStyle>
            <a:lvl1pPr marL="0" indent="0" algn="l">
              <a:lnSpc>
                <a:spcPct val="100000"/>
              </a:lnSpc>
              <a:spcBef>
                <a:spcPts val="0"/>
              </a:spcBef>
              <a:buNone/>
              <a:defRPr sz="1600" b="1" baseline="0">
                <a:solidFill>
                  <a:srgbClr val="2FD4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9" name="Zástupný symbol pro text 16">
            <a:extLst>
              <a:ext uri="{FF2B5EF4-FFF2-40B4-BE49-F238E27FC236}">
                <a16:creationId xmlns:a16="http://schemas.microsoft.com/office/drawing/2014/main" id="{3C1D86D2-1A3B-0FC9-270D-14FC0EF011FE}"/>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Tree>
    <p:extLst>
      <p:ext uri="{BB962C8B-B14F-4D97-AF65-F5344CB8AC3E}">
        <p14:creationId xmlns:p14="http://schemas.microsoft.com/office/powerpoint/2010/main" val="1806169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ografika-3">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D86FCD6E-3FB6-FE4A-BB9F-B3A48DA1BD3D}"/>
              </a:ext>
            </a:extLst>
          </p:cNvPr>
          <p:cNvSpPr>
            <a:spLocks noGrp="1"/>
          </p:cNvSpPr>
          <p:nvPr>
            <p:ph type="body" sz="quarter" idx="16"/>
          </p:nvPr>
        </p:nvSpPr>
        <p:spPr>
          <a:xfrm>
            <a:off x="844347" y="3455112"/>
            <a:ext cx="1795269" cy="259896"/>
          </a:xfrm>
          <a:prstGeom prst="rect">
            <a:avLst/>
          </a:prstGeom>
          <a:gradFill flip="none" rotWithShape="1">
            <a:gsLst>
              <a:gs pos="2000">
                <a:srgbClr val="3EBCFF"/>
              </a:gs>
              <a:gs pos="100000">
                <a:srgbClr val="2DD881"/>
              </a:gs>
            </a:gsLst>
            <a:lin ang="18900000" scaled="1"/>
            <a:tileRect/>
          </a:gradFill>
        </p:spPr>
        <p:txBody>
          <a:bodyPr lIns="0" tIns="0" rIns="0" bIns="0">
            <a:normAutofit/>
          </a:bodyPr>
          <a:lstStyle>
            <a:lvl1pPr marL="9525" indent="-9525" algn="ctr">
              <a:buClr>
                <a:srgbClr val="C21C1D"/>
              </a:buClr>
              <a:buFont typeface="Arial" panose="020B0604020202020204" pitchFamily="34" charset="0"/>
              <a:buNone/>
              <a:tabLst/>
              <a:defRPr sz="1200" b="1">
                <a:solidFill>
                  <a:schemeClr val="bg1"/>
                </a:solidFill>
              </a:defRPr>
            </a:lvl1pPr>
          </a:lstStyle>
          <a:p>
            <a:endParaRPr lang="it-IT" dirty="0"/>
          </a:p>
        </p:txBody>
      </p:sp>
      <p:sp>
        <p:nvSpPr>
          <p:cNvPr id="2" name="Title 1">
            <a:extLst>
              <a:ext uri="{FF2B5EF4-FFF2-40B4-BE49-F238E27FC236}">
                <a16:creationId xmlns:a16="http://schemas.microsoft.com/office/drawing/2014/main" id="{E97C575A-8425-B7CB-6633-43E2F5F3FD22}"/>
              </a:ext>
            </a:extLst>
          </p:cNvPr>
          <p:cNvSpPr>
            <a:spLocks noGrp="1"/>
          </p:cNvSpPr>
          <p:nvPr>
            <p:ph type="title"/>
          </p:nvPr>
        </p:nvSpPr>
        <p:spPr/>
        <p:txBody>
          <a:bodyPr/>
          <a:lstStyle/>
          <a:p>
            <a:r>
              <a:rPr lang="en-US"/>
              <a:t>Click to edit Master title style</a:t>
            </a:r>
            <a:endParaRPr lang="sl-SI"/>
          </a:p>
        </p:txBody>
      </p:sp>
      <p:sp>
        <p:nvSpPr>
          <p:cNvPr id="5" name="Date Placeholder 4">
            <a:extLst>
              <a:ext uri="{FF2B5EF4-FFF2-40B4-BE49-F238E27FC236}">
                <a16:creationId xmlns:a16="http://schemas.microsoft.com/office/drawing/2014/main" id="{B2706327-24F1-8DE1-4AC2-6BC310E402E3}"/>
              </a:ext>
            </a:extLst>
          </p:cNvPr>
          <p:cNvSpPr>
            <a:spLocks noGrp="1"/>
          </p:cNvSpPr>
          <p:nvPr>
            <p:ph type="dt" sz="half" idx="49"/>
          </p:nvPr>
        </p:nvSpPr>
        <p:spPr/>
        <p:txBody>
          <a:bodyPr/>
          <a:lstStyle/>
          <a:p>
            <a:fld id="{109A9EC2-9F55-49E5-BD7D-501D0324509D}" type="datetime1">
              <a:rPr lang="cs-CZ" smtClean="0"/>
              <a:t>26.10.2022</a:t>
            </a:fld>
            <a:endParaRPr lang="cs-CZ" dirty="0"/>
          </a:p>
        </p:txBody>
      </p:sp>
      <p:sp>
        <p:nvSpPr>
          <p:cNvPr id="6" name="Footer Placeholder 5">
            <a:extLst>
              <a:ext uri="{FF2B5EF4-FFF2-40B4-BE49-F238E27FC236}">
                <a16:creationId xmlns:a16="http://schemas.microsoft.com/office/drawing/2014/main" id="{A23B6EB8-64E8-FBF4-1620-EC413876EB19}"/>
              </a:ext>
            </a:extLst>
          </p:cNvPr>
          <p:cNvSpPr>
            <a:spLocks noGrp="1"/>
          </p:cNvSpPr>
          <p:nvPr>
            <p:ph type="ftr" sz="quarter" idx="50"/>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24258A2F-065E-ADCB-29D6-7872ADBCF0D6}"/>
              </a:ext>
            </a:extLst>
          </p:cNvPr>
          <p:cNvSpPr>
            <a:spLocks noGrp="1"/>
          </p:cNvSpPr>
          <p:nvPr>
            <p:ph type="sldNum" sz="quarter" idx="51"/>
          </p:nvPr>
        </p:nvSpPr>
        <p:spPr/>
        <p:txBody>
          <a:bodyPr/>
          <a:lstStyle/>
          <a:p>
            <a:fld id="{E45C2882-2328-4BCC-B452-7405C35CCEDC}" type="slidenum">
              <a:rPr lang="cs-CZ" smtClean="0"/>
              <a:pPr/>
              <a:t>‹#›</a:t>
            </a:fld>
            <a:endParaRPr lang="cs-CZ"/>
          </a:p>
        </p:txBody>
      </p:sp>
      <p:sp>
        <p:nvSpPr>
          <p:cNvPr id="23" name="Picture Placeholder 4">
            <a:extLst>
              <a:ext uri="{FF2B5EF4-FFF2-40B4-BE49-F238E27FC236}">
                <a16:creationId xmlns:a16="http://schemas.microsoft.com/office/drawing/2014/main" id="{6CE7CE01-5365-D477-785C-03C692DECE16}"/>
              </a:ext>
            </a:extLst>
          </p:cNvPr>
          <p:cNvSpPr>
            <a:spLocks noGrp="1"/>
          </p:cNvSpPr>
          <p:nvPr>
            <p:ph type="pic" sz="quarter" idx="52"/>
          </p:nvPr>
        </p:nvSpPr>
        <p:spPr>
          <a:xfrm>
            <a:off x="839788" y="1663700"/>
            <a:ext cx="1799828" cy="169329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4" name="Picture Placeholder 4">
            <a:extLst>
              <a:ext uri="{FF2B5EF4-FFF2-40B4-BE49-F238E27FC236}">
                <a16:creationId xmlns:a16="http://schemas.microsoft.com/office/drawing/2014/main" id="{374F5BD5-5A75-1301-CBE2-836C1113752B}"/>
              </a:ext>
            </a:extLst>
          </p:cNvPr>
          <p:cNvSpPr>
            <a:spLocks noGrp="1"/>
          </p:cNvSpPr>
          <p:nvPr>
            <p:ph type="pic" sz="quarter" idx="53"/>
          </p:nvPr>
        </p:nvSpPr>
        <p:spPr>
          <a:xfrm>
            <a:off x="3023096" y="1663700"/>
            <a:ext cx="1799828" cy="169329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5" name="Picture Placeholder 4">
            <a:extLst>
              <a:ext uri="{FF2B5EF4-FFF2-40B4-BE49-F238E27FC236}">
                <a16:creationId xmlns:a16="http://schemas.microsoft.com/office/drawing/2014/main" id="{76FA5987-26CD-EED7-C401-FCED68602745}"/>
              </a:ext>
            </a:extLst>
          </p:cNvPr>
          <p:cNvSpPr>
            <a:spLocks noGrp="1"/>
          </p:cNvSpPr>
          <p:nvPr>
            <p:ph type="pic" sz="quarter" idx="54"/>
          </p:nvPr>
        </p:nvSpPr>
        <p:spPr>
          <a:xfrm>
            <a:off x="5206404" y="1663700"/>
            <a:ext cx="1799828" cy="169329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7" name="Picture Placeholder 4">
            <a:extLst>
              <a:ext uri="{FF2B5EF4-FFF2-40B4-BE49-F238E27FC236}">
                <a16:creationId xmlns:a16="http://schemas.microsoft.com/office/drawing/2014/main" id="{2D8AA819-2B11-9A8B-4C73-3CD4CEC05762}"/>
              </a:ext>
            </a:extLst>
          </p:cNvPr>
          <p:cNvSpPr>
            <a:spLocks noGrp="1"/>
          </p:cNvSpPr>
          <p:nvPr>
            <p:ph type="pic" sz="quarter" idx="55"/>
          </p:nvPr>
        </p:nvSpPr>
        <p:spPr>
          <a:xfrm>
            <a:off x="7389713" y="1663700"/>
            <a:ext cx="1799828" cy="169329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8" name="Picture Placeholder 4">
            <a:extLst>
              <a:ext uri="{FF2B5EF4-FFF2-40B4-BE49-F238E27FC236}">
                <a16:creationId xmlns:a16="http://schemas.microsoft.com/office/drawing/2014/main" id="{7CF6A7E4-82B0-EE7A-3B49-F83772E4E318}"/>
              </a:ext>
            </a:extLst>
          </p:cNvPr>
          <p:cNvSpPr>
            <a:spLocks noGrp="1"/>
          </p:cNvSpPr>
          <p:nvPr>
            <p:ph type="pic" sz="quarter" idx="56"/>
          </p:nvPr>
        </p:nvSpPr>
        <p:spPr>
          <a:xfrm>
            <a:off x="9573022" y="1663700"/>
            <a:ext cx="1799828" cy="169329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9" name="Picture Placeholder 4">
            <a:extLst>
              <a:ext uri="{FF2B5EF4-FFF2-40B4-BE49-F238E27FC236}">
                <a16:creationId xmlns:a16="http://schemas.microsoft.com/office/drawing/2014/main" id="{42FD260A-731B-B6FD-FC35-22D7BB7CD746}"/>
              </a:ext>
            </a:extLst>
          </p:cNvPr>
          <p:cNvSpPr>
            <a:spLocks noGrp="1"/>
          </p:cNvSpPr>
          <p:nvPr>
            <p:ph type="pic" sz="quarter" idx="57"/>
          </p:nvPr>
        </p:nvSpPr>
        <p:spPr>
          <a:xfrm>
            <a:off x="839788" y="4079293"/>
            <a:ext cx="1799828" cy="169329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0" name="Picture Placeholder 4">
            <a:extLst>
              <a:ext uri="{FF2B5EF4-FFF2-40B4-BE49-F238E27FC236}">
                <a16:creationId xmlns:a16="http://schemas.microsoft.com/office/drawing/2014/main" id="{C34CBF86-F62E-E2B0-9F32-E549EAA1959E}"/>
              </a:ext>
            </a:extLst>
          </p:cNvPr>
          <p:cNvSpPr>
            <a:spLocks noGrp="1"/>
          </p:cNvSpPr>
          <p:nvPr>
            <p:ph type="pic" sz="quarter" idx="58"/>
          </p:nvPr>
        </p:nvSpPr>
        <p:spPr>
          <a:xfrm>
            <a:off x="9573022" y="4079293"/>
            <a:ext cx="1799828" cy="169329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1" name="Text Placeholder 4">
            <a:extLst>
              <a:ext uri="{FF2B5EF4-FFF2-40B4-BE49-F238E27FC236}">
                <a16:creationId xmlns:a16="http://schemas.microsoft.com/office/drawing/2014/main" id="{FCB16B0F-D1B5-4A36-CB90-1EFC4E8C5DD3}"/>
              </a:ext>
            </a:extLst>
          </p:cNvPr>
          <p:cNvSpPr>
            <a:spLocks noGrp="1"/>
          </p:cNvSpPr>
          <p:nvPr>
            <p:ph type="body" sz="quarter" idx="59"/>
          </p:nvPr>
        </p:nvSpPr>
        <p:spPr>
          <a:xfrm>
            <a:off x="3025375" y="3455112"/>
            <a:ext cx="1795269" cy="259896"/>
          </a:xfrm>
          <a:prstGeom prst="rect">
            <a:avLst/>
          </a:prstGeom>
          <a:gradFill flip="none" rotWithShape="1">
            <a:gsLst>
              <a:gs pos="2000">
                <a:srgbClr val="3EBCFF"/>
              </a:gs>
              <a:gs pos="100000">
                <a:srgbClr val="2DD881"/>
              </a:gs>
            </a:gsLst>
            <a:lin ang="18900000" scaled="1"/>
            <a:tileRect/>
          </a:gradFill>
        </p:spPr>
        <p:txBody>
          <a:bodyPr lIns="0" tIns="0" rIns="0" bIns="0">
            <a:normAutofit/>
          </a:bodyPr>
          <a:lstStyle>
            <a:lvl1pPr marL="9525" indent="-9525" algn="ctr">
              <a:buClr>
                <a:srgbClr val="C21C1D"/>
              </a:buClr>
              <a:buFont typeface="Arial" panose="020B0604020202020204" pitchFamily="34" charset="0"/>
              <a:buNone/>
              <a:tabLst/>
              <a:defRPr sz="1200" b="1">
                <a:solidFill>
                  <a:schemeClr val="bg1"/>
                </a:solidFill>
              </a:defRPr>
            </a:lvl1pPr>
          </a:lstStyle>
          <a:p>
            <a:endParaRPr lang="it-IT" dirty="0"/>
          </a:p>
        </p:txBody>
      </p:sp>
      <p:sp>
        <p:nvSpPr>
          <p:cNvPr id="32" name="Text Placeholder 4">
            <a:extLst>
              <a:ext uri="{FF2B5EF4-FFF2-40B4-BE49-F238E27FC236}">
                <a16:creationId xmlns:a16="http://schemas.microsoft.com/office/drawing/2014/main" id="{654BC558-328D-9B7C-9E3A-4BE6E0E487D7}"/>
              </a:ext>
            </a:extLst>
          </p:cNvPr>
          <p:cNvSpPr>
            <a:spLocks noGrp="1"/>
          </p:cNvSpPr>
          <p:nvPr>
            <p:ph type="body" sz="quarter" idx="60"/>
          </p:nvPr>
        </p:nvSpPr>
        <p:spPr>
          <a:xfrm>
            <a:off x="5210963" y="3455112"/>
            <a:ext cx="1795269" cy="259896"/>
          </a:xfrm>
          <a:prstGeom prst="rect">
            <a:avLst/>
          </a:prstGeom>
          <a:gradFill flip="none" rotWithShape="1">
            <a:gsLst>
              <a:gs pos="2000">
                <a:srgbClr val="3EBCFF"/>
              </a:gs>
              <a:gs pos="100000">
                <a:srgbClr val="2DD881"/>
              </a:gs>
            </a:gsLst>
            <a:lin ang="18900000" scaled="1"/>
            <a:tileRect/>
          </a:gradFill>
        </p:spPr>
        <p:txBody>
          <a:bodyPr lIns="0" tIns="0" rIns="0" bIns="0">
            <a:normAutofit/>
          </a:bodyPr>
          <a:lstStyle>
            <a:lvl1pPr marL="9525" indent="-9525" algn="ctr">
              <a:buClr>
                <a:srgbClr val="C21C1D"/>
              </a:buClr>
              <a:buFont typeface="Arial" panose="020B0604020202020204" pitchFamily="34" charset="0"/>
              <a:buNone/>
              <a:tabLst/>
              <a:defRPr sz="1200" b="1">
                <a:solidFill>
                  <a:schemeClr val="bg1"/>
                </a:solidFill>
              </a:defRPr>
            </a:lvl1pPr>
          </a:lstStyle>
          <a:p>
            <a:endParaRPr lang="it-IT" dirty="0"/>
          </a:p>
        </p:txBody>
      </p:sp>
      <p:sp>
        <p:nvSpPr>
          <p:cNvPr id="43" name="Text Placeholder 4">
            <a:extLst>
              <a:ext uri="{FF2B5EF4-FFF2-40B4-BE49-F238E27FC236}">
                <a16:creationId xmlns:a16="http://schemas.microsoft.com/office/drawing/2014/main" id="{B367941A-C2B5-9DCF-92E1-905531E83503}"/>
              </a:ext>
            </a:extLst>
          </p:cNvPr>
          <p:cNvSpPr>
            <a:spLocks noGrp="1"/>
          </p:cNvSpPr>
          <p:nvPr>
            <p:ph type="body" sz="quarter" idx="61"/>
          </p:nvPr>
        </p:nvSpPr>
        <p:spPr>
          <a:xfrm>
            <a:off x="7394272" y="3455112"/>
            <a:ext cx="1795269" cy="259896"/>
          </a:xfrm>
          <a:prstGeom prst="rect">
            <a:avLst/>
          </a:prstGeom>
          <a:gradFill flip="none" rotWithShape="1">
            <a:gsLst>
              <a:gs pos="2000">
                <a:srgbClr val="3EBCFF"/>
              </a:gs>
              <a:gs pos="100000">
                <a:srgbClr val="2DD881"/>
              </a:gs>
            </a:gsLst>
            <a:lin ang="18900000" scaled="1"/>
            <a:tileRect/>
          </a:gradFill>
        </p:spPr>
        <p:txBody>
          <a:bodyPr lIns="0" tIns="0" rIns="0" bIns="0">
            <a:normAutofit/>
          </a:bodyPr>
          <a:lstStyle>
            <a:lvl1pPr marL="9525" indent="-9525" algn="ctr">
              <a:buClr>
                <a:srgbClr val="C21C1D"/>
              </a:buClr>
              <a:buFont typeface="Arial" panose="020B0604020202020204" pitchFamily="34" charset="0"/>
              <a:buNone/>
              <a:tabLst/>
              <a:defRPr sz="1200" b="1">
                <a:solidFill>
                  <a:schemeClr val="bg1"/>
                </a:solidFill>
              </a:defRPr>
            </a:lvl1pPr>
          </a:lstStyle>
          <a:p>
            <a:endParaRPr lang="it-IT" dirty="0"/>
          </a:p>
        </p:txBody>
      </p:sp>
      <p:sp>
        <p:nvSpPr>
          <p:cNvPr id="44" name="Text Placeholder 4">
            <a:extLst>
              <a:ext uri="{FF2B5EF4-FFF2-40B4-BE49-F238E27FC236}">
                <a16:creationId xmlns:a16="http://schemas.microsoft.com/office/drawing/2014/main" id="{A43A8914-40A2-4E8E-96C4-2E797B7ECFE9}"/>
              </a:ext>
            </a:extLst>
          </p:cNvPr>
          <p:cNvSpPr>
            <a:spLocks noGrp="1"/>
          </p:cNvSpPr>
          <p:nvPr>
            <p:ph type="body" sz="quarter" idx="62"/>
          </p:nvPr>
        </p:nvSpPr>
        <p:spPr>
          <a:xfrm>
            <a:off x="9577581" y="3455112"/>
            <a:ext cx="1795269" cy="259896"/>
          </a:xfrm>
          <a:prstGeom prst="rect">
            <a:avLst/>
          </a:prstGeom>
          <a:gradFill flip="none" rotWithShape="1">
            <a:gsLst>
              <a:gs pos="2000">
                <a:srgbClr val="3EBCFF"/>
              </a:gs>
              <a:gs pos="100000">
                <a:srgbClr val="2DD881"/>
              </a:gs>
            </a:gsLst>
            <a:lin ang="18900000" scaled="1"/>
            <a:tileRect/>
          </a:gradFill>
        </p:spPr>
        <p:txBody>
          <a:bodyPr lIns="0" tIns="0" rIns="0" bIns="0">
            <a:normAutofit/>
          </a:bodyPr>
          <a:lstStyle>
            <a:lvl1pPr marL="9525" indent="-9525" algn="ctr">
              <a:buClr>
                <a:srgbClr val="C21C1D"/>
              </a:buClr>
              <a:buFont typeface="Arial" panose="020B0604020202020204" pitchFamily="34" charset="0"/>
              <a:buNone/>
              <a:tabLst/>
              <a:defRPr sz="1200" b="1">
                <a:solidFill>
                  <a:schemeClr val="bg1"/>
                </a:solidFill>
              </a:defRPr>
            </a:lvl1pPr>
          </a:lstStyle>
          <a:p>
            <a:endParaRPr lang="it-IT" dirty="0"/>
          </a:p>
        </p:txBody>
      </p:sp>
      <p:sp>
        <p:nvSpPr>
          <p:cNvPr id="45" name="Text Placeholder 4">
            <a:extLst>
              <a:ext uri="{FF2B5EF4-FFF2-40B4-BE49-F238E27FC236}">
                <a16:creationId xmlns:a16="http://schemas.microsoft.com/office/drawing/2014/main" id="{A0283358-F40C-7D34-F121-A8391ABEFCB2}"/>
              </a:ext>
            </a:extLst>
          </p:cNvPr>
          <p:cNvSpPr>
            <a:spLocks noGrp="1"/>
          </p:cNvSpPr>
          <p:nvPr>
            <p:ph type="body" sz="quarter" idx="63"/>
          </p:nvPr>
        </p:nvSpPr>
        <p:spPr>
          <a:xfrm>
            <a:off x="844347" y="5868449"/>
            <a:ext cx="1795269" cy="259896"/>
          </a:xfrm>
          <a:prstGeom prst="rect">
            <a:avLst/>
          </a:prstGeom>
          <a:gradFill flip="none" rotWithShape="1">
            <a:gsLst>
              <a:gs pos="2000">
                <a:srgbClr val="3EBCFF"/>
              </a:gs>
              <a:gs pos="100000">
                <a:srgbClr val="2DD881"/>
              </a:gs>
            </a:gsLst>
            <a:lin ang="18900000" scaled="1"/>
            <a:tileRect/>
          </a:gradFill>
        </p:spPr>
        <p:txBody>
          <a:bodyPr vert="horz" lIns="0" tIns="0" rIns="0" bIns="0" rtlCol="0">
            <a:normAutofit/>
          </a:bodyPr>
          <a:lstStyle>
            <a:lvl1pPr algn="ctr">
              <a:defRPr lang="it-IT" sz="1200" b="1" dirty="0">
                <a:solidFill>
                  <a:schemeClr val="bg1"/>
                </a:solidFill>
              </a:defRPr>
            </a:lvl1pPr>
          </a:lstStyle>
          <a:p>
            <a:pPr marL="9525" lvl="0" indent="-9525" algn="ctr">
              <a:buClr>
                <a:srgbClr val="C21C1D"/>
              </a:buClr>
              <a:buFont typeface="Arial" panose="020B0604020202020204" pitchFamily="34" charset="0"/>
              <a:buNone/>
              <a:tabLst/>
            </a:pPr>
            <a:endParaRPr lang="it-IT" dirty="0"/>
          </a:p>
        </p:txBody>
      </p:sp>
      <p:sp>
        <p:nvSpPr>
          <p:cNvPr id="46" name="Text Placeholder 4">
            <a:extLst>
              <a:ext uri="{FF2B5EF4-FFF2-40B4-BE49-F238E27FC236}">
                <a16:creationId xmlns:a16="http://schemas.microsoft.com/office/drawing/2014/main" id="{23406F8F-28A1-6120-8371-5AF5CF649FA3}"/>
              </a:ext>
            </a:extLst>
          </p:cNvPr>
          <p:cNvSpPr>
            <a:spLocks noGrp="1"/>
          </p:cNvSpPr>
          <p:nvPr>
            <p:ph type="body" sz="quarter" idx="64"/>
          </p:nvPr>
        </p:nvSpPr>
        <p:spPr>
          <a:xfrm>
            <a:off x="9577581" y="5868449"/>
            <a:ext cx="1795269" cy="259896"/>
          </a:xfrm>
          <a:prstGeom prst="rect">
            <a:avLst/>
          </a:prstGeom>
          <a:gradFill flip="none" rotWithShape="1">
            <a:gsLst>
              <a:gs pos="2000">
                <a:srgbClr val="3EBCFF"/>
              </a:gs>
              <a:gs pos="100000">
                <a:srgbClr val="2DD881"/>
              </a:gs>
            </a:gsLst>
            <a:lin ang="18900000" scaled="1"/>
            <a:tileRect/>
          </a:gradFill>
        </p:spPr>
        <p:txBody>
          <a:bodyPr vert="horz" lIns="0" tIns="0" rIns="0" bIns="0" rtlCol="0">
            <a:normAutofit/>
          </a:bodyPr>
          <a:lstStyle>
            <a:lvl1pPr>
              <a:defRPr lang="it-IT" sz="1200" b="1" dirty="0">
                <a:solidFill>
                  <a:schemeClr val="bg1"/>
                </a:solidFill>
              </a:defRPr>
            </a:lvl1pPr>
          </a:lstStyle>
          <a:p>
            <a:pPr marL="9525" lvl="0" indent="-9525" algn="ctr">
              <a:buClr>
                <a:srgbClr val="C21C1D"/>
              </a:buClr>
              <a:buFont typeface="Arial" panose="020B0604020202020204" pitchFamily="34" charset="0"/>
              <a:buNone/>
              <a:tabLst/>
            </a:pPr>
            <a:endParaRPr lang="it-IT" dirty="0"/>
          </a:p>
        </p:txBody>
      </p:sp>
      <p:grpSp>
        <p:nvGrpSpPr>
          <p:cNvPr id="47" name="Group 46">
            <a:extLst>
              <a:ext uri="{FF2B5EF4-FFF2-40B4-BE49-F238E27FC236}">
                <a16:creationId xmlns:a16="http://schemas.microsoft.com/office/drawing/2014/main" id="{C8EF48F2-3F1B-B671-26CD-9E13504723C1}"/>
              </a:ext>
            </a:extLst>
          </p:cNvPr>
          <p:cNvGrpSpPr/>
          <p:nvPr userDrawn="1"/>
        </p:nvGrpSpPr>
        <p:grpSpPr>
          <a:xfrm>
            <a:off x="5438642" y="4220170"/>
            <a:ext cx="1233422" cy="1848014"/>
            <a:chOff x="11593748" y="6010100"/>
            <a:chExt cx="409102" cy="612950"/>
          </a:xfrm>
        </p:grpSpPr>
        <p:grpSp>
          <p:nvGrpSpPr>
            <p:cNvPr id="48" name="Group 47">
              <a:extLst>
                <a:ext uri="{FF2B5EF4-FFF2-40B4-BE49-F238E27FC236}">
                  <a16:creationId xmlns:a16="http://schemas.microsoft.com/office/drawing/2014/main" id="{D7FF59E2-8402-AA82-F994-0B9D83EE352C}"/>
                </a:ext>
              </a:extLst>
            </p:cNvPr>
            <p:cNvGrpSpPr/>
            <p:nvPr userDrawn="1"/>
          </p:nvGrpSpPr>
          <p:grpSpPr>
            <a:xfrm>
              <a:off x="11617627" y="6473405"/>
              <a:ext cx="363721" cy="149645"/>
              <a:chOff x="11617627" y="6473405"/>
              <a:chExt cx="363721" cy="149645"/>
            </a:xfrm>
            <a:solidFill>
              <a:srgbClr val="134074"/>
            </a:solidFill>
          </p:grpSpPr>
          <p:sp>
            <p:nvSpPr>
              <p:cNvPr id="54" name="Freeform: Shape 53">
                <a:extLst>
                  <a:ext uri="{FF2B5EF4-FFF2-40B4-BE49-F238E27FC236}">
                    <a16:creationId xmlns:a16="http://schemas.microsoft.com/office/drawing/2014/main" id="{809C9E31-0A92-5951-FA40-C2F36604CFF6}"/>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a:p>
            </p:txBody>
          </p:sp>
          <p:sp>
            <p:nvSpPr>
              <p:cNvPr id="55" name="Freeform: Shape 54">
                <a:extLst>
                  <a:ext uri="{FF2B5EF4-FFF2-40B4-BE49-F238E27FC236}">
                    <a16:creationId xmlns:a16="http://schemas.microsoft.com/office/drawing/2014/main" id="{90E2FF1D-1FA6-5FF2-653B-93A80FF18418}"/>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a:p>
            </p:txBody>
          </p:sp>
          <p:sp>
            <p:nvSpPr>
              <p:cNvPr id="56" name="Freeform: Shape 55">
                <a:extLst>
                  <a:ext uri="{FF2B5EF4-FFF2-40B4-BE49-F238E27FC236}">
                    <a16:creationId xmlns:a16="http://schemas.microsoft.com/office/drawing/2014/main" id="{71534823-E6CD-3607-3365-45B9F603440B}"/>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a:p>
            </p:txBody>
          </p:sp>
          <p:sp>
            <p:nvSpPr>
              <p:cNvPr id="57" name="Freeform: Shape 56">
                <a:extLst>
                  <a:ext uri="{FF2B5EF4-FFF2-40B4-BE49-F238E27FC236}">
                    <a16:creationId xmlns:a16="http://schemas.microsoft.com/office/drawing/2014/main" id="{8A8682D6-8E67-8F12-0177-86E0F784456F}"/>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a:p>
            </p:txBody>
          </p:sp>
        </p:grpSp>
        <p:grpSp>
          <p:nvGrpSpPr>
            <p:cNvPr id="49" name="Group 48">
              <a:extLst>
                <a:ext uri="{FF2B5EF4-FFF2-40B4-BE49-F238E27FC236}">
                  <a16:creationId xmlns:a16="http://schemas.microsoft.com/office/drawing/2014/main" id="{CBAADF9D-BAB3-6D49-22EE-706298446AA8}"/>
                </a:ext>
              </a:extLst>
            </p:cNvPr>
            <p:cNvGrpSpPr/>
            <p:nvPr userDrawn="1"/>
          </p:nvGrpSpPr>
          <p:grpSpPr>
            <a:xfrm>
              <a:off x="11593748" y="6010100"/>
              <a:ext cx="409102" cy="408873"/>
              <a:chOff x="11593748" y="6010100"/>
              <a:chExt cx="409102" cy="408873"/>
            </a:xfrm>
          </p:grpSpPr>
          <p:sp>
            <p:nvSpPr>
              <p:cNvPr id="50" name="Freeform: Shape 49">
                <a:extLst>
                  <a:ext uri="{FF2B5EF4-FFF2-40B4-BE49-F238E27FC236}">
                    <a16:creationId xmlns:a16="http://schemas.microsoft.com/office/drawing/2014/main" id="{2DC3EC03-DA44-6A8B-F373-AB8CB34C1A34}"/>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a:p>
            </p:txBody>
          </p:sp>
          <p:sp>
            <p:nvSpPr>
              <p:cNvPr id="51" name="Freeform: Shape 50">
                <a:extLst>
                  <a:ext uri="{FF2B5EF4-FFF2-40B4-BE49-F238E27FC236}">
                    <a16:creationId xmlns:a16="http://schemas.microsoft.com/office/drawing/2014/main" id="{37982D38-78A9-20D8-707A-26B76015F6DD}"/>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a:p>
            </p:txBody>
          </p:sp>
          <p:sp>
            <p:nvSpPr>
              <p:cNvPr id="52" name="Freeform: Shape 51">
                <a:extLst>
                  <a:ext uri="{FF2B5EF4-FFF2-40B4-BE49-F238E27FC236}">
                    <a16:creationId xmlns:a16="http://schemas.microsoft.com/office/drawing/2014/main" id="{1376B70F-0B8B-8FBE-60EB-559478194823}"/>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a:p>
            </p:txBody>
          </p:sp>
          <p:sp>
            <p:nvSpPr>
              <p:cNvPr id="53" name="Freeform: Shape 52">
                <a:extLst>
                  <a:ext uri="{FF2B5EF4-FFF2-40B4-BE49-F238E27FC236}">
                    <a16:creationId xmlns:a16="http://schemas.microsoft.com/office/drawing/2014/main" id="{6F267E06-B78E-5613-2C05-EAFCBCD99F24}"/>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a:p>
            </p:txBody>
          </p:sp>
        </p:grpSp>
      </p:grpSp>
      <p:sp>
        <p:nvSpPr>
          <p:cNvPr id="58" name="Zástupný symbol pro text 16">
            <a:extLst>
              <a:ext uri="{FF2B5EF4-FFF2-40B4-BE49-F238E27FC236}">
                <a16:creationId xmlns:a16="http://schemas.microsoft.com/office/drawing/2014/main" id="{980EE464-2CC9-BA65-60FA-6C0E6634D3BE}"/>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33" name="Sottotitolo 2">
            <a:extLst>
              <a:ext uri="{FF2B5EF4-FFF2-40B4-BE49-F238E27FC236}">
                <a16:creationId xmlns:a16="http://schemas.microsoft.com/office/drawing/2014/main" id="{499D892F-D83A-18E0-6734-122C93054B3C}"/>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86678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schém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A50070-AF71-1802-0E99-57FABEFCC4A7}"/>
              </a:ext>
            </a:extLst>
          </p:cNvPr>
          <p:cNvSpPr>
            <a:spLocks noGrp="1"/>
          </p:cNvSpPr>
          <p:nvPr>
            <p:ph type="title"/>
          </p:nvPr>
        </p:nvSpPr>
        <p:spPr/>
        <p:txBody>
          <a:bodyPr/>
          <a:lstStyle/>
          <a:p>
            <a:r>
              <a:rPr lang="en-US"/>
              <a:t>Click to edit Master title style</a:t>
            </a:r>
            <a:endParaRPr lang="sl-SI"/>
          </a:p>
        </p:txBody>
      </p:sp>
      <p:sp>
        <p:nvSpPr>
          <p:cNvPr id="6" name="Date Placeholder 5">
            <a:extLst>
              <a:ext uri="{FF2B5EF4-FFF2-40B4-BE49-F238E27FC236}">
                <a16:creationId xmlns:a16="http://schemas.microsoft.com/office/drawing/2014/main" id="{55064E14-158D-3C4C-0E0A-9973F3D9B6BE}"/>
              </a:ext>
            </a:extLst>
          </p:cNvPr>
          <p:cNvSpPr>
            <a:spLocks noGrp="1"/>
          </p:cNvSpPr>
          <p:nvPr>
            <p:ph type="dt" sz="half" idx="11"/>
          </p:nvPr>
        </p:nvSpPr>
        <p:spPr/>
        <p:txBody>
          <a:bodyPr/>
          <a:lstStyle/>
          <a:p>
            <a:fld id="{4E046C17-86F2-4FEB-B554-9AF159DFA92F}" type="datetime1">
              <a:rPr lang="cs-CZ" smtClean="0"/>
              <a:t>26.10.2022</a:t>
            </a:fld>
            <a:endParaRPr lang="cs-CZ" dirty="0"/>
          </a:p>
        </p:txBody>
      </p:sp>
      <p:sp>
        <p:nvSpPr>
          <p:cNvPr id="7" name="Footer Placeholder 6">
            <a:extLst>
              <a:ext uri="{FF2B5EF4-FFF2-40B4-BE49-F238E27FC236}">
                <a16:creationId xmlns:a16="http://schemas.microsoft.com/office/drawing/2014/main" id="{0CFB6D04-C2B9-8E2F-4847-6C2CC716B8AC}"/>
              </a:ext>
            </a:extLst>
          </p:cNvPr>
          <p:cNvSpPr>
            <a:spLocks noGrp="1"/>
          </p:cNvSpPr>
          <p:nvPr>
            <p:ph type="ftr" sz="quarter" idx="12"/>
          </p:nvPr>
        </p:nvSpPr>
        <p:spPr/>
        <p:txBody>
          <a:bodyPr/>
          <a:lstStyle/>
          <a:p>
            <a:r>
              <a:rPr lang="cs-CZ"/>
              <a:t>Název prezentace</a:t>
            </a:r>
            <a:endParaRPr lang="cs-CZ" dirty="0"/>
          </a:p>
        </p:txBody>
      </p:sp>
      <p:sp>
        <p:nvSpPr>
          <p:cNvPr id="10" name="Slide Number Placeholder 9">
            <a:extLst>
              <a:ext uri="{FF2B5EF4-FFF2-40B4-BE49-F238E27FC236}">
                <a16:creationId xmlns:a16="http://schemas.microsoft.com/office/drawing/2014/main" id="{69450F68-7529-D665-F0CC-A496EB21A2B1}"/>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15" name="Zástupný symbol pro text 16">
            <a:extLst>
              <a:ext uri="{FF2B5EF4-FFF2-40B4-BE49-F238E27FC236}">
                <a16:creationId xmlns:a16="http://schemas.microsoft.com/office/drawing/2014/main" id="{C861FA6C-758F-CC0F-90B4-E502DEC9D314}"/>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grpSp>
        <p:nvGrpSpPr>
          <p:cNvPr id="18" name="Group 17">
            <a:extLst>
              <a:ext uri="{FF2B5EF4-FFF2-40B4-BE49-F238E27FC236}">
                <a16:creationId xmlns:a16="http://schemas.microsoft.com/office/drawing/2014/main" id="{57922439-E1FB-236B-BBB1-20E2E0B7F491}"/>
              </a:ext>
            </a:extLst>
          </p:cNvPr>
          <p:cNvGrpSpPr/>
          <p:nvPr userDrawn="1"/>
        </p:nvGrpSpPr>
        <p:grpSpPr>
          <a:xfrm>
            <a:off x="4358522" y="2133099"/>
            <a:ext cx="3393662" cy="3391756"/>
            <a:chOff x="11593748" y="6010100"/>
            <a:chExt cx="409102" cy="408873"/>
          </a:xfrm>
        </p:grpSpPr>
        <p:sp>
          <p:nvSpPr>
            <p:cNvPr id="19" name="Freeform: Shape 18">
              <a:extLst>
                <a:ext uri="{FF2B5EF4-FFF2-40B4-BE49-F238E27FC236}">
                  <a16:creationId xmlns:a16="http://schemas.microsoft.com/office/drawing/2014/main" id="{24F77786-03D1-EA12-DF6F-A873CA53BF7C}"/>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a:p>
          </p:txBody>
        </p:sp>
        <p:sp>
          <p:nvSpPr>
            <p:cNvPr id="20" name="Freeform: Shape 19">
              <a:extLst>
                <a:ext uri="{FF2B5EF4-FFF2-40B4-BE49-F238E27FC236}">
                  <a16:creationId xmlns:a16="http://schemas.microsoft.com/office/drawing/2014/main" id="{EDD29F1F-C6DB-F5F8-86E6-BEBA1C82814B}"/>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a:p>
          </p:txBody>
        </p:sp>
        <p:sp>
          <p:nvSpPr>
            <p:cNvPr id="21" name="Freeform: Shape 20">
              <a:extLst>
                <a:ext uri="{FF2B5EF4-FFF2-40B4-BE49-F238E27FC236}">
                  <a16:creationId xmlns:a16="http://schemas.microsoft.com/office/drawing/2014/main" id="{B125E920-DFB8-79D2-852C-CCAD1CFF7902}"/>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a:p>
          </p:txBody>
        </p:sp>
        <p:sp>
          <p:nvSpPr>
            <p:cNvPr id="22" name="Freeform: Shape 21">
              <a:extLst>
                <a:ext uri="{FF2B5EF4-FFF2-40B4-BE49-F238E27FC236}">
                  <a16:creationId xmlns:a16="http://schemas.microsoft.com/office/drawing/2014/main" id="{D22E46D4-7E05-FDEB-5471-39265675D300}"/>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a:p>
          </p:txBody>
        </p:sp>
      </p:grpSp>
      <p:sp>
        <p:nvSpPr>
          <p:cNvPr id="30" name="Text Placeholder 4">
            <a:extLst>
              <a:ext uri="{FF2B5EF4-FFF2-40B4-BE49-F238E27FC236}">
                <a16:creationId xmlns:a16="http://schemas.microsoft.com/office/drawing/2014/main" id="{12E5E415-65E9-2ADB-819C-A1C9B5B61F00}"/>
              </a:ext>
            </a:extLst>
          </p:cNvPr>
          <p:cNvSpPr>
            <a:spLocks noGrp="1"/>
          </p:cNvSpPr>
          <p:nvPr>
            <p:ph type="body" sz="quarter" idx="22"/>
          </p:nvPr>
        </p:nvSpPr>
        <p:spPr>
          <a:xfrm>
            <a:off x="8200513" y="204197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1" name="Text Placeholder 4">
            <a:extLst>
              <a:ext uri="{FF2B5EF4-FFF2-40B4-BE49-F238E27FC236}">
                <a16:creationId xmlns:a16="http://schemas.microsoft.com/office/drawing/2014/main" id="{F1DF2A03-D4D5-D2F2-4287-C70252EC5D2E}"/>
              </a:ext>
            </a:extLst>
          </p:cNvPr>
          <p:cNvSpPr>
            <a:spLocks noGrp="1"/>
          </p:cNvSpPr>
          <p:nvPr>
            <p:ph type="body" sz="quarter" idx="16"/>
          </p:nvPr>
        </p:nvSpPr>
        <p:spPr>
          <a:xfrm>
            <a:off x="8200513" y="166370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32" name="Text Placeholder 4">
            <a:extLst>
              <a:ext uri="{FF2B5EF4-FFF2-40B4-BE49-F238E27FC236}">
                <a16:creationId xmlns:a16="http://schemas.microsoft.com/office/drawing/2014/main" id="{EF2C0915-3664-D9F3-ED4E-72C0F25B4E2B}"/>
              </a:ext>
            </a:extLst>
          </p:cNvPr>
          <p:cNvSpPr>
            <a:spLocks noGrp="1"/>
          </p:cNvSpPr>
          <p:nvPr>
            <p:ph type="body" sz="quarter" idx="23"/>
          </p:nvPr>
        </p:nvSpPr>
        <p:spPr>
          <a:xfrm>
            <a:off x="8200513" y="340061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3" name="Text Placeholder 4">
            <a:extLst>
              <a:ext uri="{FF2B5EF4-FFF2-40B4-BE49-F238E27FC236}">
                <a16:creationId xmlns:a16="http://schemas.microsoft.com/office/drawing/2014/main" id="{55978183-C319-55BB-B431-24F0145DA4AE}"/>
              </a:ext>
            </a:extLst>
          </p:cNvPr>
          <p:cNvSpPr>
            <a:spLocks noGrp="1"/>
          </p:cNvSpPr>
          <p:nvPr>
            <p:ph type="body" sz="quarter" idx="24"/>
          </p:nvPr>
        </p:nvSpPr>
        <p:spPr>
          <a:xfrm>
            <a:off x="8200513" y="3022345"/>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34" name="Text Placeholder 4">
            <a:extLst>
              <a:ext uri="{FF2B5EF4-FFF2-40B4-BE49-F238E27FC236}">
                <a16:creationId xmlns:a16="http://schemas.microsoft.com/office/drawing/2014/main" id="{FD5A7C73-6288-867B-DAA6-715F4437E299}"/>
              </a:ext>
            </a:extLst>
          </p:cNvPr>
          <p:cNvSpPr>
            <a:spLocks noGrp="1"/>
          </p:cNvSpPr>
          <p:nvPr>
            <p:ph type="body" sz="quarter" idx="25"/>
          </p:nvPr>
        </p:nvSpPr>
        <p:spPr>
          <a:xfrm>
            <a:off x="8200513" y="475926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5" name="Text Placeholder 4">
            <a:extLst>
              <a:ext uri="{FF2B5EF4-FFF2-40B4-BE49-F238E27FC236}">
                <a16:creationId xmlns:a16="http://schemas.microsoft.com/office/drawing/2014/main" id="{F930B6C3-1054-323E-246F-1AF6A639C04D}"/>
              </a:ext>
            </a:extLst>
          </p:cNvPr>
          <p:cNvSpPr>
            <a:spLocks noGrp="1"/>
          </p:cNvSpPr>
          <p:nvPr>
            <p:ph type="body" sz="quarter" idx="26"/>
          </p:nvPr>
        </p:nvSpPr>
        <p:spPr>
          <a:xfrm>
            <a:off x="8200513" y="438099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36" name="Text Placeholder 4">
            <a:extLst>
              <a:ext uri="{FF2B5EF4-FFF2-40B4-BE49-F238E27FC236}">
                <a16:creationId xmlns:a16="http://schemas.microsoft.com/office/drawing/2014/main" id="{D7D95886-B38E-A8D7-7275-6318E465CB99}"/>
              </a:ext>
            </a:extLst>
          </p:cNvPr>
          <p:cNvSpPr>
            <a:spLocks noGrp="1"/>
          </p:cNvSpPr>
          <p:nvPr>
            <p:ph type="body" sz="quarter" idx="27"/>
          </p:nvPr>
        </p:nvSpPr>
        <p:spPr>
          <a:xfrm>
            <a:off x="838200" y="204197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7" name="Text Placeholder 4">
            <a:extLst>
              <a:ext uri="{FF2B5EF4-FFF2-40B4-BE49-F238E27FC236}">
                <a16:creationId xmlns:a16="http://schemas.microsoft.com/office/drawing/2014/main" id="{5F3724F9-730D-AC6C-677B-9868B929A4DC}"/>
              </a:ext>
            </a:extLst>
          </p:cNvPr>
          <p:cNvSpPr>
            <a:spLocks noGrp="1"/>
          </p:cNvSpPr>
          <p:nvPr>
            <p:ph type="body" sz="quarter" idx="28"/>
          </p:nvPr>
        </p:nvSpPr>
        <p:spPr>
          <a:xfrm>
            <a:off x="838200" y="166370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38" name="Text Placeholder 4">
            <a:extLst>
              <a:ext uri="{FF2B5EF4-FFF2-40B4-BE49-F238E27FC236}">
                <a16:creationId xmlns:a16="http://schemas.microsoft.com/office/drawing/2014/main" id="{3A2D1446-13AB-3AE5-B8D6-CD7481EE9235}"/>
              </a:ext>
            </a:extLst>
          </p:cNvPr>
          <p:cNvSpPr>
            <a:spLocks noGrp="1"/>
          </p:cNvSpPr>
          <p:nvPr>
            <p:ph type="body" sz="quarter" idx="29"/>
          </p:nvPr>
        </p:nvSpPr>
        <p:spPr>
          <a:xfrm>
            <a:off x="838200" y="3400619"/>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9" name="Text Placeholder 4">
            <a:extLst>
              <a:ext uri="{FF2B5EF4-FFF2-40B4-BE49-F238E27FC236}">
                <a16:creationId xmlns:a16="http://schemas.microsoft.com/office/drawing/2014/main" id="{8D80A96E-F617-57A8-85F5-DC6B53D527B0}"/>
              </a:ext>
            </a:extLst>
          </p:cNvPr>
          <p:cNvSpPr>
            <a:spLocks noGrp="1"/>
          </p:cNvSpPr>
          <p:nvPr>
            <p:ph type="body" sz="quarter" idx="30"/>
          </p:nvPr>
        </p:nvSpPr>
        <p:spPr>
          <a:xfrm>
            <a:off x="838200" y="3022345"/>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40" name="Text Placeholder 4">
            <a:extLst>
              <a:ext uri="{FF2B5EF4-FFF2-40B4-BE49-F238E27FC236}">
                <a16:creationId xmlns:a16="http://schemas.microsoft.com/office/drawing/2014/main" id="{A83D5474-5776-44D9-2FC0-946AE2A07D2E}"/>
              </a:ext>
            </a:extLst>
          </p:cNvPr>
          <p:cNvSpPr>
            <a:spLocks noGrp="1"/>
          </p:cNvSpPr>
          <p:nvPr>
            <p:ph type="body" sz="quarter" idx="31"/>
          </p:nvPr>
        </p:nvSpPr>
        <p:spPr>
          <a:xfrm>
            <a:off x="838200" y="475926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41" name="Text Placeholder 4">
            <a:extLst>
              <a:ext uri="{FF2B5EF4-FFF2-40B4-BE49-F238E27FC236}">
                <a16:creationId xmlns:a16="http://schemas.microsoft.com/office/drawing/2014/main" id="{C2D8CA57-C26D-DE28-7F46-A6C7062C9DA2}"/>
              </a:ext>
            </a:extLst>
          </p:cNvPr>
          <p:cNvSpPr>
            <a:spLocks noGrp="1"/>
          </p:cNvSpPr>
          <p:nvPr>
            <p:ph type="body" sz="quarter" idx="32"/>
          </p:nvPr>
        </p:nvSpPr>
        <p:spPr>
          <a:xfrm>
            <a:off x="838200" y="438099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24" name="Sottotitolo 2">
            <a:extLst>
              <a:ext uri="{FF2B5EF4-FFF2-40B4-BE49-F238E27FC236}">
                <a16:creationId xmlns:a16="http://schemas.microsoft.com/office/drawing/2014/main" id="{973E83FA-4CEF-40A8-39BE-AF15C398618C}"/>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1449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 schém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A50070-AF71-1802-0E99-57FABEFCC4A7}"/>
              </a:ext>
            </a:extLst>
          </p:cNvPr>
          <p:cNvSpPr>
            <a:spLocks noGrp="1"/>
          </p:cNvSpPr>
          <p:nvPr>
            <p:ph type="title"/>
          </p:nvPr>
        </p:nvSpPr>
        <p:spPr/>
        <p:txBody>
          <a:bodyPr/>
          <a:lstStyle/>
          <a:p>
            <a:r>
              <a:rPr lang="en-US"/>
              <a:t>Click to edit Master title style</a:t>
            </a:r>
            <a:endParaRPr lang="sl-SI"/>
          </a:p>
        </p:txBody>
      </p:sp>
      <p:sp>
        <p:nvSpPr>
          <p:cNvPr id="6" name="Date Placeholder 5">
            <a:extLst>
              <a:ext uri="{FF2B5EF4-FFF2-40B4-BE49-F238E27FC236}">
                <a16:creationId xmlns:a16="http://schemas.microsoft.com/office/drawing/2014/main" id="{55064E14-158D-3C4C-0E0A-9973F3D9B6BE}"/>
              </a:ext>
            </a:extLst>
          </p:cNvPr>
          <p:cNvSpPr>
            <a:spLocks noGrp="1"/>
          </p:cNvSpPr>
          <p:nvPr>
            <p:ph type="dt" sz="half" idx="11"/>
          </p:nvPr>
        </p:nvSpPr>
        <p:spPr/>
        <p:txBody>
          <a:bodyPr/>
          <a:lstStyle/>
          <a:p>
            <a:fld id="{0C6E69F4-7F22-4C97-8944-EDCB1B93C415}" type="datetime1">
              <a:rPr lang="cs-CZ" smtClean="0"/>
              <a:t>26.10.2022</a:t>
            </a:fld>
            <a:endParaRPr lang="cs-CZ" dirty="0"/>
          </a:p>
        </p:txBody>
      </p:sp>
      <p:sp>
        <p:nvSpPr>
          <p:cNvPr id="7" name="Footer Placeholder 6">
            <a:extLst>
              <a:ext uri="{FF2B5EF4-FFF2-40B4-BE49-F238E27FC236}">
                <a16:creationId xmlns:a16="http://schemas.microsoft.com/office/drawing/2014/main" id="{0CFB6D04-C2B9-8E2F-4847-6C2CC716B8AC}"/>
              </a:ext>
            </a:extLst>
          </p:cNvPr>
          <p:cNvSpPr>
            <a:spLocks noGrp="1"/>
          </p:cNvSpPr>
          <p:nvPr>
            <p:ph type="ftr" sz="quarter" idx="12"/>
          </p:nvPr>
        </p:nvSpPr>
        <p:spPr/>
        <p:txBody>
          <a:bodyPr/>
          <a:lstStyle/>
          <a:p>
            <a:r>
              <a:rPr lang="cs-CZ"/>
              <a:t>Název prezentace</a:t>
            </a:r>
            <a:endParaRPr lang="cs-CZ" dirty="0"/>
          </a:p>
        </p:txBody>
      </p:sp>
      <p:sp>
        <p:nvSpPr>
          <p:cNvPr id="10" name="Slide Number Placeholder 9">
            <a:extLst>
              <a:ext uri="{FF2B5EF4-FFF2-40B4-BE49-F238E27FC236}">
                <a16:creationId xmlns:a16="http://schemas.microsoft.com/office/drawing/2014/main" id="{69450F68-7529-D665-F0CC-A496EB21A2B1}"/>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15" name="Zástupný symbol pro text 16">
            <a:extLst>
              <a:ext uri="{FF2B5EF4-FFF2-40B4-BE49-F238E27FC236}">
                <a16:creationId xmlns:a16="http://schemas.microsoft.com/office/drawing/2014/main" id="{C861FA6C-758F-CC0F-90B4-E502DEC9D314}"/>
              </a:ext>
            </a:extLst>
          </p:cNvPr>
          <p:cNvSpPr>
            <a:spLocks noGrp="1"/>
          </p:cNvSpPr>
          <p:nvPr>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grpSp>
        <p:nvGrpSpPr>
          <p:cNvPr id="18" name="Group 17">
            <a:extLst>
              <a:ext uri="{FF2B5EF4-FFF2-40B4-BE49-F238E27FC236}">
                <a16:creationId xmlns:a16="http://schemas.microsoft.com/office/drawing/2014/main" id="{57922439-E1FB-236B-BBB1-20E2E0B7F491}"/>
              </a:ext>
            </a:extLst>
          </p:cNvPr>
          <p:cNvGrpSpPr/>
          <p:nvPr userDrawn="1"/>
        </p:nvGrpSpPr>
        <p:grpSpPr>
          <a:xfrm>
            <a:off x="4979858" y="2638599"/>
            <a:ext cx="2150990" cy="2149782"/>
            <a:chOff x="11593748" y="6010100"/>
            <a:chExt cx="409102" cy="408873"/>
          </a:xfrm>
        </p:grpSpPr>
        <p:sp>
          <p:nvSpPr>
            <p:cNvPr id="19" name="Freeform: Shape 18">
              <a:extLst>
                <a:ext uri="{FF2B5EF4-FFF2-40B4-BE49-F238E27FC236}">
                  <a16:creationId xmlns:a16="http://schemas.microsoft.com/office/drawing/2014/main" id="{24F77786-03D1-EA12-DF6F-A873CA53BF7C}"/>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pPr algn="ctr"/>
              <a:endParaRPr lang="sl-SI"/>
            </a:p>
          </p:txBody>
        </p:sp>
        <p:sp>
          <p:nvSpPr>
            <p:cNvPr id="20" name="Freeform: Shape 19">
              <a:extLst>
                <a:ext uri="{FF2B5EF4-FFF2-40B4-BE49-F238E27FC236}">
                  <a16:creationId xmlns:a16="http://schemas.microsoft.com/office/drawing/2014/main" id="{EDD29F1F-C6DB-F5F8-86E6-BEBA1C82814B}"/>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pPr algn="ctr"/>
              <a:endParaRPr lang="sl-SI"/>
            </a:p>
          </p:txBody>
        </p:sp>
        <p:sp>
          <p:nvSpPr>
            <p:cNvPr id="21" name="Freeform: Shape 20">
              <a:extLst>
                <a:ext uri="{FF2B5EF4-FFF2-40B4-BE49-F238E27FC236}">
                  <a16:creationId xmlns:a16="http://schemas.microsoft.com/office/drawing/2014/main" id="{B125E920-DFB8-79D2-852C-CCAD1CFF7902}"/>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pPr algn="ctr"/>
              <a:endParaRPr lang="sl-SI"/>
            </a:p>
          </p:txBody>
        </p:sp>
        <p:sp>
          <p:nvSpPr>
            <p:cNvPr id="22" name="Freeform: Shape 21">
              <a:extLst>
                <a:ext uri="{FF2B5EF4-FFF2-40B4-BE49-F238E27FC236}">
                  <a16:creationId xmlns:a16="http://schemas.microsoft.com/office/drawing/2014/main" id="{D22E46D4-7E05-FDEB-5471-39265675D300}"/>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pPr algn="ctr"/>
              <a:endParaRPr lang="sl-SI"/>
            </a:p>
          </p:txBody>
        </p:sp>
      </p:grpSp>
      <p:sp>
        <p:nvSpPr>
          <p:cNvPr id="30" name="Text Placeholder 4">
            <a:extLst>
              <a:ext uri="{FF2B5EF4-FFF2-40B4-BE49-F238E27FC236}">
                <a16:creationId xmlns:a16="http://schemas.microsoft.com/office/drawing/2014/main" id="{12E5E415-65E9-2ADB-819C-A1C9B5B61F00}"/>
              </a:ext>
            </a:extLst>
          </p:cNvPr>
          <p:cNvSpPr>
            <a:spLocks noGrp="1"/>
          </p:cNvSpPr>
          <p:nvPr>
            <p:ph type="body" sz="quarter" idx="22"/>
          </p:nvPr>
        </p:nvSpPr>
        <p:spPr>
          <a:xfrm>
            <a:off x="8200513" y="2881213"/>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1" name="Text Placeholder 4">
            <a:extLst>
              <a:ext uri="{FF2B5EF4-FFF2-40B4-BE49-F238E27FC236}">
                <a16:creationId xmlns:a16="http://schemas.microsoft.com/office/drawing/2014/main" id="{F1DF2A03-D4D5-D2F2-4287-C70252EC5D2E}"/>
              </a:ext>
            </a:extLst>
          </p:cNvPr>
          <p:cNvSpPr>
            <a:spLocks noGrp="1"/>
          </p:cNvSpPr>
          <p:nvPr>
            <p:ph type="body" sz="quarter" idx="16"/>
          </p:nvPr>
        </p:nvSpPr>
        <p:spPr>
          <a:xfrm>
            <a:off x="8200513" y="2502939"/>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34" name="Text Placeholder 4">
            <a:extLst>
              <a:ext uri="{FF2B5EF4-FFF2-40B4-BE49-F238E27FC236}">
                <a16:creationId xmlns:a16="http://schemas.microsoft.com/office/drawing/2014/main" id="{FD5A7C73-6288-867B-DAA6-715F4437E299}"/>
              </a:ext>
            </a:extLst>
          </p:cNvPr>
          <p:cNvSpPr>
            <a:spLocks noGrp="1"/>
          </p:cNvSpPr>
          <p:nvPr>
            <p:ph type="body" sz="quarter" idx="25"/>
          </p:nvPr>
        </p:nvSpPr>
        <p:spPr>
          <a:xfrm>
            <a:off x="8200513" y="4334861"/>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5" name="Text Placeholder 4">
            <a:extLst>
              <a:ext uri="{FF2B5EF4-FFF2-40B4-BE49-F238E27FC236}">
                <a16:creationId xmlns:a16="http://schemas.microsoft.com/office/drawing/2014/main" id="{F930B6C3-1054-323E-246F-1AF6A639C04D}"/>
              </a:ext>
            </a:extLst>
          </p:cNvPr>
          <p:cNvSpPr>
            <a:spLocks noGrp="1"/>
          </p:cNvSpPr>
          <p:nvPr>
            <p:ph type="body" sz="quarter" idx="26"/>
          </p:nvPr>
        </p:nvSpPr>
        <p:spPr>
          <a:xfrm>
            <a:off x="8200513" y="3956587"/>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36" name="Text Placeholder 4">
            <a:extLst>
              <a:ext uri="{FF2B5EF4-FFF2-40B4-BE49-F238E27FC236}">
                <a16:creationId xmlns:a16="http://schemas.microsoft.com/office/drawing/2014/main" id="{D7D95886-B38E-A8D7-7275-6318E465CB99}"/>
              </a:ext>
            </a:extLst>
          </p:cNvPr>
          <p:cNvSpPr>
            <a:spLocks noGrp="1"/>
          </p:cNvSpPr>
          <p:nvPr>
            <p:ph type="body" sz="quarter" idx="27"/>
          </p:nvPr>
        </p:nvSpPr>
        <p:spPr>
          <a:xfrm>
            <a:off x="1574976" y="2881878"/>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37" name="Text Placeholder 4">
            <a:extLst>
              <a:ext uri="{FF2B5EF4-FFF2-40B4-BE49-F238E27FC236}">
                <a16:creationId xmlns:a16="http://schemas.microsoft.com/office/drawing/2014/main" id="{5F3724F9-730D-AC6C-677B-9868B929A4DC}"/>
              </a:ext>
            </a:extLst>
          </p:cNvPr>
          <p:cNvSpPr>
            <a:spLocks noGrp="1"/>
          </p:cNvSpPr>
          <p:nvPr>
            <p:ph type="body" sz="quarter" idx="28"/>
          </p:nvPr>
        </p:nvSpPr>
        <p:spPr>
          <a:xfrm>
            <a:off x="1574976" y="2503604"/>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40" name="Text Placeholder 4">
            <a:extLst>
              <a:ext uri="{FF2B5EF4-FFF2-40B4-BE49-F238E27FC236}">
                <a16:creationId xmlns:a16="http://schemas.microsoft.com/office/drawing/2014/main" id="{A83D5474-5776-44D9-2FC0-946AE2A07D2E}"/>
              </a:ext>
            </a:extLst>
          </p:cNvPr>
          <p:cNvSpPr>
            <a:spLocks noGrp="1"/>
          </p:cNvSpPr>
          <p:nvPr>
            <p:ph type="body" sz="quarter" idx="31"/>
          </p:nvPr>
        </p:nvSpPr>
        <p:spPr>
          <a:xfrm>
            <a:off x="1574976" y="4339837"/>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41" name="Text Placeholder 4">
            <a:extLst>
              <a:ext uri="{FF2B5EF4-FFF2-40B4-BE49-F238E27FC236}">
                <a16:creationId xmlns:a16="http://schemas.microsoft.com/office/drawing/2014/main" id="{C2D8CA57-C26D-DE28-7F46-A6C7062C9DA2}"/>
              </a:ext>
            </a:extLst>
          </p:cNvPr>
          <p:cNvSpPr>
            <a:spLocks noGrp="1"/>
          </p:cNvSpPr>
          <p:nvPr>
            <p:ph type="body" sz="quarter" idx="32"/>
          </p:nvPr>
        </p:nvSpPr>
        <p:spPr>
          <a:xfrm>
            <a:off x="1574976" y="3961563"/>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24" name="Sottotitolo 2">
            <a:extLst>
              <a:ext uri="{FF2B5EF4-FFF2-40B4-BE49-F238E27FC236}">
                <a16:creationId xmlns:a16="http://schemas.microsoft.com/office/drawing/2014/main" id="{973E83FA-4CEF-40A8-39BE-AF15C398618C}"/>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25" name="Text Placeholder 4">
            <a:extLst>
              <a:ext uri="{FF2B5EF4-FFF2-40B4-BE49-F238E27FC236}">
                <a16:creationId xmlns:a16="http://schemas.microsoft.com/office/drawing/2014/main" id="{539E3DD2-DA32-6A4E-38FE-502C4C2FEFC1}"/>
              </a:ext>
            </a:extLst>
          </p:cNvPr>
          <p:cNvSpPr>
            <a:spLocks noGrp="1"/>
          </p:cNvSpPr>
          <p:nvPr>
            <p:ph type="body" sz="quarter" idx="33"/>
          </p:nvPr>
        </p:nvSpPr>
        <p:spPr>
          <a:xfrm>
            <a:off x="4690491" y="2031617"/>
            <a:ext cx="2811018" cy="854661"/>
          </a:xfrm>
          <a:prstGeom prst="rect">
            <a:avLst/>
          </a:prstGeom>
        </p:spPr>
        <p:txBody>
          <a:bodyPr lIns="0" tIns="0" rIns="0" bIns="0"/>
          <a:lstStyle>
            <a:lvl1pPr marL="7938" indent="0" algn="ctr">
              <a:buClr>
                <a:srgbClr val="C21C1D"/>
              </a:buClr>
              <a:buFont typeface="Arial" panose="020B0604020202020204" pitchFamily="34" charset="0"/>
              <a:buNone/>
              <a:tabLst/>
              <a:defRPr sz="1400">
                <a:solidFill>
                  <a:schemeClr val="tx1"/>
                </a:solidFill>
              </a:defRPr>
            </a:lvl1pPr>
          </a:lstStyle>
          <a:p>
            <a:endParaRPr lang="it-IT" dirty="0"/>
          </a:p>
        </p:txBody>
      </p:sp>
      <p:sp>
        <p:nvSpPr>
          <p:cNvPr id="26" name="Text Placeholder 4">
            <a:extLst>
              <a:ext uri="{FF2B5EF4-FFF2-40B4-BE49-F238E27FC236}">
                <a16:creationId xmlns:a16="http://schemas.microsoft.com/office/drawing/2014/main" id="{BC29C907-834E-7B7D-4D3F-8648AA56BB4A}"/>
              </a:ext>
            </a:extLst>
          </p:cNvPr>
          <p:cNvSpPr>
            <a:spLocks noGrp="1"/>
          </p:cNvSpPr>
          <p:nvPr>
            <p:ph type="body" sz="quarter" idx="34"/>
          </p:nvPr>
        </p:nvSpPr>
        <p:spPr>
          <a:xfrm>
            <a:off x="4690491" y="1653343"/>
            <a:ext cx="2811018" cy="252564"/>
          </a:xfrm>
          <a:prstGeom prst="rect">
            <a:avLst/>
          </a:prstGeom>
        </p:spPr>
        <p:txBody>
          <a:bodyPr lIns="0" tIns="0" rIns="0" bIns="0"/>
          <a:lstStyle>
            <a:lvl1pPr marL="15875" indent="-15875" algn="ctr">
              <a:buClr>
                <a:srgbClr val="C21C1D"/>
              </a:buClr>
              <a:buFont typeface="Arial" panose="020B0604020202020204" pitchFamily="34" charset="0"/>
              <a:buNone/>
              <a:tabLst/>
              <a:defRPr sz="1800" b="1">
                <a:solidFill>
                  <a:srgbClr val="2FD492"/>
                </a:solidFill>
              </a:defRPr>
            </a:lvl1pPr>
          </a:lstStyle>
          <a:p>
            <a:endParaRPr lang="it-IT" dirty="0"/>
          </a:p>
        </p:txBody>
      </p:sp>
      <p:sp>
        <p:nvSpPr>
          <p:cNvPr id="27" name="Text Placeholder 4">
            <a:extLst>
              <a:ext uri="{FF2B5EF4-FFF2-40B4-BE49-F238E27FC236}">
                <a16:creationId xmlns:a16="http://schemas.microsoft.com/office/drawing/2014/main" id="{C08CC900-B70F-5D2B-47CF-19B7DD903421}"/>
              </a:ext>
            </a:extLst>
          </p:cNvPr>
          <p:cNvSpPr>
            <a:spLocks noGrp="1"/>
          </p:cNvSpPr>
          <p:nvPr>
            <p:ph type="body" sz="quarter" idx="35"/>
          </p:nvPr>
        </p:nvSpPr>
        <p:spPr>
          <a:xfrm>
            <a:off x="4690491" y="5400815"/>
            <a:ext cx="2811018" cy="854661"/>
          </a:xfrm>
          <a:prstGeom prst="rect">
            <a:avLst/>
          </a:prstGeom>
        </p:spPr>
        <p:txBody>
          <a:bodyPr lIns="0" tIns="0" rIns="0" bIns="0"/>
          <a:lstStyle>
            <a:lvl1pPr marL="7938" indent="0" algn="ctr">
              <a:buClr>
                <a:srgbClr val="C21C1D"/>
              </a:buClr>
              <a:buFont typeface="Arial" panose="020B0604020202020204" pitchFamily="34" charset="0"/>
              <a:buNone/>
              <a:tabLst/>
              <a:defRPr sz="1400">
                <a:solidFill>
                  <a:schemeClr val="tx1"/>
                </a:solidFill>
              </a:defRPr>
            </a:lvl1pPr>
          </a:lstStyle>
          <a:p>
            <a:endParaRPr lang="it-IT" dirty="0"/>
          </a:p>
        </p:txBody>
      </p:sp>
      <p:sp>
        <p:nvSpPr>
          <p:cNvPr id="28" name="Text Placeholder 4">
            <a:extLst>
              <a:ext uri="{FF2B5EF4-FFF2-40B4-BE49-F238E27FC236}">
                <a16:creationId xmlns:a16="http://schemas.microsoft.com/office/drawing/2014/main" id="{BAFCBFD4-B9F7-0108-8D5C-4F17FED2591C}"/>
              </a:ext>
            </a:extLst>
          </p:cNvPr>
          <p:cNvSpPr>
            <a:spLocks noGrp="1"/>
          </p:cNvSpPr>
          <p:nvPr>
            <p:ph type="body" sz="quarter" idx="36"/>
          </p:nvPr>
        </p:nvSpPr>
        <p:spPr>
          <a:xfrm>
            <a:off x="4690491" y="5022541"/>
            <a:ext cx="2811018" cy="252564"/>
          </a:xfrm>
          <a:prstGeom prst="rect">
            <a:avLst/>
          </a:prstGeom>
        </p:spPr>
        <p:txBody>
          <a:bodyPr lIns="0" tIns="0" rIns="0" bIns="0"/>
          <a:lstStyle>
            <a:lvl1pPr marL="15875" indent="-15875" algn="ctr">
              <a:buClr>
                <a:srgbClr val="C21C1D"/>
              </a:buClr>
              <a:buFont typeface="Arial" panose="020B0604020202020204" pitchFamily="34" charset="0"/>
              <a:buNone/>
              <a:tabLst/>
              <a:defRPr sz="1800" b="1">
                <a:solidFill>
                  <a:srgbClr val="E65F5C"/>
                </a:solidFill>
              </a:defRPr>
            </a:lvl1pPr>
          </a:lstStyle>
          <a:p>
            <a:endParaRPr lang="it-IT" dirty="0"/>
          </a:p>
        </p:txBody>
      </p:sp>
    </p:spTree>
    <p:extLst>
      <p:ext uri="{BB962C8B-B14F-4D97-AF65-F5344CB8AC3E}">
        <p14:creationId xmlns:p14="http://schemas.microsoft.com/office/powerpoint/2010/main" val="166562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Šipk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023D5-1744-343C-578D-75760FCEDAD7}"/>
              </a:ext>
            </a:extLst>
          </p:cNvPr>
          <p:cNvSpPr>
            <a:spLocks noGrp="1"/>
          </p:cNvSpPr>
          <p:nvPr>
            <p:ph type="title"/>
          </p:nvPr>
        </p:nvSpPr>
        <p:spPr/>
        <p:txBody>
          <a:bodyPr/>
          <a:lstStyle/>
          <a:p>
            <a:r>
              <a:rPr lang="en-US" dirty="0"/>
              <a:t>Click to edit Master title style</a:t>
            </a:r>
            <a:endParaRPr lang="sl-SI" dirty="0"/>
          </a:p>
        </p:txBody>
      </p:sp>
      <p:sp>
        <p:nvSpPr>
          <p:cNvPr id="3" name="Date Placeholder 2">
            <a:extLst>
              <a:ext uri="{FF2B5EF4-FFF2-40B4-BE49-F238E27FC236}">
                <a16:creationId xmlns:a16="http://schemas.microsoft.com/office/drawing/2014/main" id="{7AB4958A-1CD1-AB93-C938-1722A4112530}"/>
              </a:ext>
            </a:extLst>
          </p:cNvPr>
          <p:cNvSpPr>
            <a:spLocks noGrp="1"/>
          </p:cNvSpPr>
          <p:nvPr>
            <p:ph type="dt" sz="half" idx="10"/>
          </p:nvPr>
        </p:nvSpPr>
        <p:spPr/>
        <p:txBody>
          <a:bodyPr/>
          <a:lstStyle/>
          <a:p>
            <a:fld id="{1CEA1F16-C25E-4149-BB23-6B5B2F50AF74}" type="datetime1">
              <a:rPr lang="cs-CZ" smtClean="0"/>
              <a:t>26.10.2022</a:t>
            </a:fld>
            <a:endParaRPr lang="cs-CZ" dirty="0"/>
          </a:p>
        </p:txBody>
      </p:sp>
      <p:sp>
        <p:nvSpPr>
          <p:cNvPr id="4" name="Footer Placeholder 3">
            <a:extLst>
              <a:ext uri="{FF2B5EF4-FFF2-40B4-BE49-F238E27FC236}">
                <a16:creationId xmlns:a16="http://schemas.microsoft.com/office/drawing/2014/main" id="{DD1BC77E-EC52-ED0F-1755-3D65B7C464B3}"/>
              </a:ext>
            </a:extLst>
          </p:cNvPr>
          <p:cNvSpPr>
            <a:spLocks noGrp="1"/>
          </p:cNvSpPr>
          <p:nvPr>
            <p:ph type="ftr" sz="quarter" idx="11"/>
          </p:nvPr>
        </p:nvSpPr>
        <p:spPr/>
        <p:txBody>
          <a:bodyPr/>
          <a:lstStyle/>
          <a:p>
            <a:r>
              <a:rPr lang="cs-CZ"/>
              <a:t>Název prezentace</a:t>
            </a:r>
            <a:endParaRPr lang="cs-CZ" dirty="0"/>
          </a:p>
        </p:txBody>
      </p:sp>
      <p:sp>
        <p:nvSpPr>
          <p:cNvPr id="5" name="Slide Number Placeholder 4">
            <a:extLst>
              <a:ext uri="{FF2B5EF4-FFF2-40B4-BE49-F238E27FC236}">
                <a16:creationId xmlns:a16="http://schemas.microsoft.com/office/drawing/2014/main" id="{67363A79-5A88-43C8-242E-478EAA31FBAE}"/>
              </a:ext>
            </a:extLst>
          </p:cNvPr>
          <p:cNvSpPr>
            <a:spLocks noGrp="1"/>
          </p:cNvSpPr>
          <p:nvPr>
            <p:ph type="sldNum" sz="quarter" idx="12"/>
          </p:nvPr>
        </p:nvSpPr>
        <p:spPr/>
        <p:txBody>
          <a:bodyPr/>
          <a:lstStyle/>
          <a:p>
            <a:fld id="{E45C2882-2328-4BCC-B452-7405C35CCEDC}" type="slidenum">
              <a:rPr lang="cs-CZ" smtClean="0"/>
              <a:pPr/>
              <a:t>‹#›</a:t>
            </a:fld>
            <a:endParaRPr lang="cs-CZ"/>
          </a:p>
        </p:txBody>
      </p:sp>
      <p:sp>
        <p:nvSpPr>
          <p:cNvPr id="6" name="Стрелка углом 13">
            <a:extLst>
              <a:ext uri="{FF2B5EF4-FFF2-40B4-BE49-F238E27FC236}">
                <a16:creationId xmlns:a16="http://schemas.microsoft.com/office/drawing/2014/main" id="{01BD7657-95BD-2850-EBA3-A0DC3C7A17E4}"/>
              </a:ext>
            </a:extLst>
          </p:cNvPr>
          <p:cNvSpPr/>
          <p:nvPr userDrawn="1"/>
        </p:nvSpPr>
        <p:spPr>
          <a:xfrm rot="5400000" flipH="1">
            <a:off x="4434384" y="-2169832"/>
            <a:ext cx="2051767" cy="10920537"/>
          </a:xfrm>
          <a:prstGeom prst="bentArrow">
            <a:avLst>
              <a:gd name="adj1" fmla="val 30982"/>
              <a:gd name="adj2" fmla="val 35667"/>
              <a:gd name="adj3" fmla="val 36311"/>
              <a:gd name="adj4" fmla="val 42641"/>
            </a:avLst>
          </a:prstGeom>
          <a:gradFill flip="none" rotWithShape="1">
            <a:gsLst>
              <a:gs pos="2000">
                <a:srgbClr val="E65F5C"/>
              </a:gs>
              <a:gs pos="100000">
                <a:srgbClr val="FFDF64"/>
              </a:gs>
            </a:gsLst>
            <a:path path="circle">
              <a:fillToRect l="100000" b="100000"/>
            </a:path>
            <a:tileRect t="-100000" r="-100000"/>
          </a:gradFill>
          <a:ln w="100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ru-RU">
              <a:solidFill>
                <a:schemeClr val="tx1"/>
              </a:solidFill>
              <a:latin typeface="Arial" charset="0"/>
            </a:endParaRPr>
          </a:p>
        </p:txBody>
      </p:sp>
      <p:sp>
        <p:nvSpPr>
          <p:cNvPr id="7" name="Стрелка углом 12">
            <a:extLst>
              <a:ext uri="{FF2B5EF4-FFF2-40B4-BE49-F238E27FC236}">
                <a16:creationId xmlns:a16="http://schemas.microsoft.com/office/drawing/2014/main" id="{93A5D4A4-843C-9C54-8339-445AC0E8C163}"/>
              </a:ext>
            </a:extLst>
          </p:cNvPr>
          <p:cNvSpPr/>
          <p:nvPr userDrawn="1"/>
        </p:nvSpPr>
        <p:spPr>
          <a:xfrm rot="5400000">
            <a:off x="3226096" y="454283"/>
            <a:ext cx="2063614" cy="8515810"/>
          </a:xfrm>
          <a:prstGeom prst="bentArrow">
            <a:avLst>
              <a:gd name="adj1" fmla="val 30982"/>
              <a:gd name="adj2" fmla="val 35667"/>
              <a:gd name="adj3" fmla="val 36311"/>
              <a:gd name="adj4" fmla="val 42641"/>
            </a:avLst>
          </a:prstGeom>
          <a:gradFill>
            <a:gsLst>
              <a:gs pos="2000">
                <a:srgbClr val="3EBCFF"/>
              </a:gs>
              <a:gs pos="100000">
                <a:srgbClr val="2DD88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Стрелка углом 19">
            <a:extLst>
              <a:ext uri="{FF2B5EF4-FFF2-40B4-BE49-F238E27FC236}">
                <a16:creationId xmlns:a16="http://schemas.microsoft.com/office/drawing/2014/main" id="{5CD77B80-88C9-8EE7-57BA-238BD7CA321E}"/>
              </a:ext>
            </a:extLst>
          </p:cNvPr>
          <p:cNvSpPr/>
          <p:nvPr userDrawn="1"/>
        </p:nvSpPr>
        <p:spPr>
          <a:xfrm rot="5400000" flipH="1">
            <a:off x="1944759" y="397691"/>
            <a:ext cx="2063614" cy="5771372"/>
          </a:xfrm>
          <a:prstGeom prst="bentArrow">
            <a:avLst>
              <a:gd name="adj1" fmla="val 30982"/>
              <a:gd name="adj2" fmla="val 35667"/>
              <a:gd name="adj3" fmla="val 36311"/>
              <a:gd name="adj4" fmla="val 42641"/>
            </a:avLst>
          </a:prstGeom>
          <a:gradFill flip="none" rotWithShape="1">
            <a:gsLst>
              <a:gs pos="2000">
                <a:srgbClr val="E65F5C"/>
              </a:gs>
              <a:gs pos="100000">
                <a:srgbClr val="FFDF64"/>
              </a:gs>
            </a:gsLst>
            <a:path path="circle">
              <a:fillToRect l="100000" b="100000"/>
            </a:path>
            <a:tileRect t="-100000" r="-100000"/>
          </a:gradFill>
          <a:ln w="100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ru-RU">
              <a:solidFill>
                <a:schemeClr val="tx1"/>
              </a:solidFill>
              <a:latin typeface="Arial" charset="0"/>
            </a:endParaRPr>
          </a:p>
        </p:txBody>
      </p:sp>
      <p:sp>
        <p:nvSpPr>
          <p:cNvPr id="9" name="Стрелка углом 14">
            <a:extLst>
              <a:ext uri="{FF2B5EF4-FFF2-40B4-BE49-F238E27FC236}">
                <a16:creationId xmlns:a16="http://schemas.microsoft.com/office/drawing/2014/main" id="{52D1DE89-F349-84B2-B7FD-D1B4D7EF0670}"/>
              </a:ext>
            </a:extLst>
          </p:cNvPr>
          <p:cNvSpPr/>
          <p:nvPr userDrawn="1"/>
        </p:nvSpPr>
        <p:spPr>
          <a:xfrm rot="5400000">
            <a:off x="570990" y="3109391"/>
            <a:ext cx="2063614" cy="3205598"/>
          </a:xfrm>
          <a:prstGeom prst="bentArrow">
            <a:avLst>
              <a:gd name="adj1" fmla="val 30982"/>
              <a:gd name="adj2" fmla="val 35667"/>
              <a:gd name="adj3" fmla="val 36311"/>
              <a:gd name="adj4" fmla="val 42641"/>
            </a:avLst>
          </a:prstGeom>
          <a:gradFill>
            <a:gsLst>
              <a:gs pos="2000">
                <a:srgbClr val="3EBCFF"/>
              </a:gs>
              <a:gs pos="100000">
                <a:srgbClr val="2DD88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Zástupný symbol pro text 16">
            <a:extLst>
              <a:ext uri="{FF2B5EF4-FFF2-40B4-BE49-F238E27FC236}">
                <a16:creationId xmlns:a16="http://schemas.microsoft.com/office/drawing/2014/main" id="{669F6D75-EDB9-7E1D-CED9-127404C3E056}"/>
              </a:ext>
            </a:extLst>
          </p:cNvPr>
          <p:cNvSpPr>
            <a:spLocks noGrp="1"/>
          </p:cNvSpPr>
          <p:nvPr userDrawn="1">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7" name="Text Placeholder 4">
            <a:extLst>
              <a:ext uri="{FF2B5EF4-FFF2-40B4-BE49-F238E27FC236}">
                <a16:creationId xmlns:a16="http://schemas.microsoft.com/office/drawing/2014/main" id="{3D44C373-4A2C-A61E-3F70-877967D12819}"/>
              </a:ext>
            </a:extLst>
          </p:cNvPr>
          <p:cNvSpPr>
            <a:spLocks noGrp="1"/>
          </p:cNvSpPr>
          <p:nvPr>
            <p:ph type="body" sz="quarter" idx="27"/>
          </p:nvPr>
        </p:nvSpPr>
        <p:spPr>
          <a:xfrm>
            <a:off x="838200" y="204197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18" name="Text Placeholder 4">
            <a:extLst>
              <a:ext uri="{FF2B5EF4-FFF2-40B4-BE49-F238E27FC236}">
                <a16:creationId xmlns:a16="http://schemas.microsoft.com/office/drawing/2014/main" id="{3F26F867-CA38-0388-D9D1-2EF25C90101C}"/>
              </a:ext>
            </a:extLst>
          </p:cNvPr>
          <p:cNvSpPr>
            <a:spLocks noGrp="1"/>
          </p:cNvSpPr>
          <p:nvPr>
            <p:ph type="body" sz="quarter" idx="28"/>
          </p:nvPr>
        </p:nvSpPr>
        <p:spPr>
          <a:xfrm>
            <a:off x="838200" y="166370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19" name="Text Placeholder 4">
            <a:extLst>
              <a:ext uri="{FF2B5EF4-FFF2-40B4-BE49-F238E27FC236}">
                <a16:creationId xmlns:a16="http://schemas.microsoft.com/office/drawing/2014/main" id="{C802C886-733A-2236-A309-ACCDB915A998}"/>
              </a:ext>
            </a:extLst>
          </p:cNvPr>
          <p:cNvSpPr>
            <a:spLocks noGrp="1"/>
          </p:cNvSpPr>
          <p:nvPr>
            <p:ph type="body" sz="quarter" idx="29"/>
          </p:nvPr>
        </p:nvSpPr>
        <p:spPr>
          <a:xfrm>
            <a:off x="6329750" y="204197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0" name="Text Placeholder 4">
            <a:extLst>
              <a:ext uri="{FF2B5EF4-FFF2-40B4-BE49-F238E27FC236}">
                <a16:creationId xmlns:a16="http://schemas.microsoft.com/office/drawing/2014/main" id="{F25A34A2-B86A-DAB1-FEC7-5A65E7624F33}"/>
              </a:ext>
            </a:extLst>
          </p:cNvPr>
          <p:cNvSpPr>
            <a:spLocks noGrp="1"/>
          </p:cNvSpPr>
          <p:nvPr>
            <p:ph type="body" sz="quarter" idx="30"/>
          </p:nvPr>
        </p:nvSpPr>
        <p:spPr>
          <a:xfrm>
            <a:off x="6329750" y="166370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21" name="Text Placeholder 4">
            <a:extLst>
              <a:ext uri="{FF2B5EF4-FFF2-40B4-BE49-F238E27FC236}">
                <a16:creationId xmlns:a16="http://schemas.microsoft.com/office/drawing/2014/main" id="{72414FB1-2997-3263-532E-34F9B3F7C7A0}"/>
              </a:ext>
            </a:extLst>
          </p:cNvPr>
          <p:cNvSpPr>
            <a:spLocks noGrp="1"/>
          </p:cNvSpPr>
          <p:nvPr>
            <p:ph type="body" sz="quarter" idx="31"/>
          </p:nvPr>
        </p:nvSpPr>
        <p:spPr>
          <a:xfrm>
            <a:off x="3494856" y="4918765"/>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2" name="Text Placeholder 4">
            <a:extLst>
              <a:ext uri="{FF2B5EF4-FFF2-40B4-BE49-F238E27FC236}">
                <a16:creationId xmlns:a16="http://schemas.microsoft.com/office/drawing/2014/main" id="{7776C419-3137-D407-AB56-FD1B912777F1}"/>
              </a:ext>
            </a:extLst>
          </p:cNvPr>
          <p:cNvSpPr>
            <a:spLocks noGrp="1"/>
          </p:cNvSpPr>
          <p:nvPr>
            <p:ph type="body" sz="quarter" idx="32"/>
          </p:nvPr>
        </p:nvSpPr>
        <p:spPr>
          <a:xfrm>
            <a:off x="3494856" y="4540491"/>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23" name="Text Placeholder 4">
            <a:extLst>
              <a:ext uri="{FF2B5EF4-FFF2-40B4-BE49-F238E27FC236}">
                <a16:creationId xmlns:a16="http://schemas.microsoft.com/office/drawing/2014/main" id="{1AD441BE-2AEC-A7AB-D23F-FD30EBBEE900}"/>
              </a:ext>
            </a:extLst>
          </p:cNvPr>
          <p:cNvSpPr>
            <a:spLocks noGrp="1"/>
          </p:cNvSpPr>
          <p:nvPr>
            <p:ph type="body" sz="quarter" idx="33"/>
          </p:nvPr>
        </p:nvSpPr>
        <p:spPr>
          <a:xfrm>
            <a:off x="8805068" y="4918765"/>
            <a:ext cx="2544242"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4" name="Text Placeholder 4">
            <a:extLst>
              <a:ext uri="{FF2B5EF4-FFF2-40B4-BE49-F238E27FC236}">
                <a16:creationId xmlns:a16="http://schemas.microsoft.com/office/drawing/2014/main" id="{D6A769D3-2F81-3797-59FD-7D7C850FF3D7}"/>
              </a:ext>
            </a:extLst>
          </p:cNvPr>
          <p:cNvSpPr>
            <a:spLocks noGrp="1"/>
          </p:cNvSpPr>
          <p:nvPr>
            <p:ph type="body" sz="quarter" idx="34"/>
          </p:nvPr>
        </p:nvSpPr>
        <p:spPr>
          <a:xfrm>
            <a:off x="8805068" y="4540491"/>
            <a:ext cx="2544242"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25" name="Sottotitolo 2">
            <a:extLst>
              <a:ext uri="{FF2B5EF4-FFF2-40B4-BE49-F238E27FC236}">
                <a16:creationId xmlns:a16="http://schemas.microsoft.com/office/drawing/2014/main" id="{2982EFB3-FEAC-3AE0-9081-24EC631F6DDE}"/>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2402290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Šipk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023D5-1744-343C-578D-75760FCEDAD7}"/>
              </a:ext>
            </a:extLst>
          </p:cNvPr>
          <p:cNvSpPr>
            <a:spLocks noGrp="1"/>
          </p:cNvSpPr>
          <p:nvPr>
            <p:ph type="title"/>
          </p:nvPr>
        </p:nvSpPr>
        <p:spPr/>
        <p:txBody>
          <a:bodyPr/>
          <a:lstStyle/>
          <a:p>
            <a:r>
              <a:rPr lang="en-US" dirty="0"/>
              <a:t>Click to edit Master title style</a:t>
            </a:r>
            <a:endParaRPr lang="sl-SI" dirty="0"/>
          </a:p>
        </p:txBody>
      </p:sp>
      <p:sp>
        <p:nvSpPr>
          <p:cNvPr id="3" name="Date Placeholder 2">
            <a:extLst>
              <a:ext uri="{FF2B5EF4-FFF2-40B4-BE49-F238E27FC236}">
                <a16:creationId xmlns:a16="http://schemas.microsoft.com/office/drawing/2014/main" id="{7AB4958A-1CD1-AB93-C938-1722A4112530}"/>
              </a:ext>
            </a:extLst>
          </p:cNvPr>
          <p:cNvSpPr>
            <a:spLocks noGrp="1"/>
          </p:cNvSpPr>
          <p:nvPr>
            <p:ph type="dt" sz="half" idx="10"/>
          </p:nvPr>
        </p:nvSpPr>
        <p:spPr/>
        <p:txBody>
          <a:bodyPr/>
          <a:lstStyle/>
          <a:p>
            <a:fld id="{BA119C36-DE5C-49E1-A599-689CED506FEE}" type="datetime1">
              <a:rPr lang="cs-CZ" smtClean="0"/>
              <a:t>26.10.2022</a:t>
            </a:fld>
            <a:endParaRPr lang="cs-CZ" dirty="0"/>
          </a:p>
        </p:txBody>
      </p:sp>
      <p:sp>
        <p:nvSpPr>
          <p:cNvPr id="4" name="Footer Placeholder 3">
            <a:extLst>
              <a:ext uri="{FF2B5EF4-FFF2-40B4-BE49-F238E27FC236}">
                <a16:creationId xmlns:a16="http://schemas.microsoft.com/office/drawing/2014/main" id="{DD1BC77E-EC52-ED0F-1755-3D65B7C464B3}"/>
              </a:ext>
            </a:extLst>
          </p:cNvPr>
          <p:cNvSpPr>
            <a:spLocks noGrp="1"/>
          </p:cNvSpPr>
          <p:nvPr>
            <p:ph type="ftr" sz="quarter" idx="11"/>
          </p:nvPr>
        </p:nvSpPr>
        <p:spPr/>
        <p:txBody>
          <a:bodyPr/>
          <a:lstStyle/>
          <a:p>
            <a:r>
              <a:rPr lang="cs-CZ"/>
              <a:t>Název prezentace</a:t>
            </a:r>
            <a:endParaRPr lang="cs-CZ" dirty="0"/>
          </a:p>
        </p:txBody>
      </p:sp>
      <p:sp>
        <p:nvSpPr>
          <p:cNvPr id="5" name="Slide Number Placeholder 4">
            <a:extLst>
              <a:ext uri="{FF2B5EF4-FFF2-40B4-BE49-F238E27FC236}">
                <a16:creationId xmlns:a16="http://schemas.microsoft.com/office/drawing/2014/main" id="{67363A79-5A88-43C8-242E-478EAA31FBAE}"/>
              </a:ext>
            </a:extLst>
          </p:cNvPr>
          <p:cNvSpPr>
            <a:spLocks noGrp="1"/>
          </p:cNvSpPr>
          <p:nvPr>
            <p:ph type="sldNum" sz="quarter" idx="12"/>
          </p:nvPr>
        </p:nvSpPr>
        <p:spPr/>
        <p:txBody>
          <a:bodyPr/>
          <a:lstStyle/>
          <a:p>
            <a:fld id="{E45C2882-2328-4BCC-B452-7405C35CCEDC}" type="slidenum">
              <a:rPr lang="cs-CZ" smtClean="0"/>
              <a:pPr/>
              <a:t>‹#›</a:t>
            </a:fld>
            <a:endParaRPr lang="cs-CZ"/>
          </a:p>
        </p:txBody>
      </p:sp>
      <p:grpSp>
        <p:nvGrpSpPr>
          <p:cNvPr id="10" name="Skupina 9">
            <a:extLst>
              <a:ext uri="{FF2B5EF4-FFF2-40B4-BE49-F238E27FC236}">
                <a16:creationId xmlns:a16="http://schemas.microsoft.com/office/drawing/2014/main" id="{6493D266-B3BD-AC95-4E17-DF38A2C0448B}"/>
              </a:ext>
            </a:extLst>
          </p:cNvPr>
          <p:cNvGrpSpPr/>
          <p:nvPr userDrawn="1"/>
        </p:nvGrpSpPr>
        <p:grpSpPr>
          <a:xfrm flipH="1">
            <a:off x="1271462" y="2264553"/>
            <a:ext cx="10920538" cy="3479442"/>
            <a:chOff x="-2" y="2264553"/>
            <a:chExt cx="10920538" cy="3479442"/>
          </a:xfrm>
        </p:grpSpPr>
        <p:sp>
          <p:nvSpPr>
            <p:cNvPr id="6" name="Стрелка углом 13">
              <a:extLst>
                <a:ext uri="{FF2B5EF4-FFF2-40B4-BE49-F238E27FC236}">
                  <a16:creationId xmlns:a16="http://schemas.microsoft.com/office/drawing/2014/main" id="{01BD7657-95BD-2850-EBA3-A0DC3C7A17E4}"/>
                </a:ext>
              </a:extLst>
            </p:cNvPr>
            <p:cNvSpPr/>
            <p:nvPr userDrawn="1"/>
          </p:nvSpPr>
          <p:spPr>
            <a:xfrm rot="5400000" flipH="1">
              <a:off x="4434384" y="-2169832"/>
              <a:ext cx="2051767" cy="10920537"/>
            </a:xfrm>
            <a:prstGeom prst="bentArrow">
              <a:avLst>
                <a:gd name="adj1" fmla="val 30982"/>
                <a:gd name="adj2" fmla="val 35667"/>
                <a:gd name="adj3" fmla="val 36311"/>
                <a:gd name="adj4" fmla="val 42641"/>
              </a:avLst>
            </a:prstGeom>
            <a:gradFill flip="none" rotWithShape="1">
              <a:gsLst>
                <a:gs pos="2000">
                  <a:srgbClr val="E65F5C"/>
                </a:gs>
                <a:gs pos="100000">
                  <a:srgbClr val="FFDF64"/>
                </a:gs>
              </a:gsLst>
              <a:path path="circle">
                <a:fillToRect l="100000" b="100000"/>
              </a:path>
              <a:tileRect t="-100000" r="-100000"/>
            </a:gradFill>
            <a:ln w="100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ru-RU">
                <a:solidFill>
                  <a:schemeClr val="tx1"/>
                </a:solidFill>
                <a:latin typeface="Arial" charset="0"/>
              </a:endParaRPr>
            </a:p>
          </p:txBody>
        </p:sp>
        <p:sp>
          <p:nvSpPr>
            <p:cNvPr id="7" name="Стрелка углом 12">
              <a:extLst>
                <a:ext uri="{FF2B5EF4-FFF2-40B4-BE49-F238E27FC236}">
                  <a16:creationId xmlns:a16="http://schemas.microsoft.com/office/drawing/2014/main" id="{93A5D4A4-843C-9C54-8339-445AC0E8C163}"/>
                </a:ext>
              </a:extLst>
            </p:cNvPr>
            <p:cNvSpPr/>
            <p:nvPr userDrawn="1"/>
          </p:nvSpPr>
          <p:spPr>
            <a:xfrm rot="5400000">
              <a:off x="3226096" y="454283"/>
              <a:ext cx="2063614" cy="8515810"/>
            </a:xfrm>
            <a:prstGeom prst="bentArrow">
              <a:avLst>
                <a:gd name="adj1" fmla="val 30982"/>
                <a:gd name="adj2" fmla="val 35667"/>
                <a:gd name="adj3" fmla="val 36311"/>
                <a:gd name="adj4" fmla="val 42641"/>
              </a:avLst>
            </a:prstGeom>
            <a:gradFill>
              <a:gsLst>
                <a:gs pos="2000">
                  <a:srgbClr val="3EBCFF"/>
                </a:gs>
                <a:gs pos="100000">
                  <a:srgbClr val="2DD88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1" name="Zástupný symbol pro text 16">
            <a:extLst>
              <a:ext uri="{FF2B5EF4-FFF2-40B4-BE49-F238E27FC236}">
                <a16:creationId xmlns:a16="http://schemas.microsoft.com/office/drawing/2014/main" id="{669F6D75-EDB9-7E1D-CED9-127404C3E056}"/>
              </a:ext>
            </a:extLst>
          </p:cNvPr>
          <p:cNvSpPr>
            <a:spLocks noGrp="1"/>
          </p:cNvSpPr>
          <p:nvPr userDrawn="1">
            <p:ph type="body" sz="quarter" idx="21"/>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7" name="Text Placeholder 4">
            <a:extLst>
              <a:ext uri="{FF2B5EF4-FFF2-40B4-BE49-F238E27FC236}">
                <a16:creationId xmlns:a16="http://schemas.microsoft.com/office/drawing/2014/main" id="{3D44C373-4A2C-A61E-3F70-877967D12819}"/>
              </a:ext>
            </a:extLst>
          </p:cNvPr>
          <p:cNvSpPr>
            <a:spLocks noGrp="1"/>
          </p:cNvSpPr>
          <p:nvPr>
            <p:ph type="body" sz="quarter" idx="27"/>
          </p:nvPr>
        </p:nvSpPr>
        <p:spPr>
          <a:xfrm>
            <a:off x="3031671" y="2041974"/>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18" name="Text Placeholder 4">
            <a:extLst>
              <a:ext uri="{FF2B5EF4-FFF2-40B4-BE49-F238E27FC236}">
                <a16:creationId xmlns:a16="http://schemas.microsoft.com/office/drawing/2014/main" id="{3F26F867-CA38-0388-D9D1-2EF25C90101C}"/>
              </a:ext>
            </a:extLst>
          </p:cNvPr>
          <p:cNvSpPr>
            <a:spLocks noGrp="1"/>
          </p:cNvSpPr>
          <p:nvPr>
            <p:ph type="body" sz="quarter" idx="28"/>
          </p:nvPr>
        </p:nvSpPr>
        <p:spPr>
          <a:xfrm>
            <a:off x="3031671" y="1663700"/>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E65F5C"/>
                </a:solidFill>
              </a:defRPr>
            </a:lvl1pPr>
          </a:lstStyle>
          <a:p>
            <a:endParaRPr lang="it-IT" dirty="0"/>
          </a:p>
        </p:txBody>
      </p:sp>
      <p:sp>
        <p:nvSpPr>
          <p:cNvPr id="21" name="Text Placeholder 4">
            <a:extLst>
              <a:ext uri="{FF2B5EF4-FFF2-40B4-BE49-F238E27FC236}">
                <a16:creationId xmlns:a16="http://schemas.microsoft.com/office/drawing/2014/main" id="{72414FB1-2997-3263-532E-34F9B3F7C7A0}"/>
              </a:ext>
            </a:extLst>
          </p:cNvPr>
          <p:cNvSpPr>
            <a:spLocks noGrp="1"/>
          </p:cNvSpPr>
          <p:nvPr>
            <p:ph type="body" sz="quarter" idx="31"/>
          </p:nvPr>
        </p:nvSpPr>
        <p:spPr>
          <a:xfrm>
            <a:off x="5372545" y="4918765"/>
            <a:ext cx="2811018" cy="854661"/>
          </a:xfrm>
          <a:prstGeom prst="rect">
            <a:avLst/>
          </a:prstGeom>
        </p:spPr>
        <p:txBody>
          <a:bodyPr lIns="0" tIns="0" rIns="0" bIns="0"/>
          <a:lstStyle>
            <a:lvl1pPr marL="7938" indent="0">
              <a:buClr>
                <a:srgbClr val="C21C1D"/>
              </a:buClr>
              <a:buFont typeface="Arial" panose="020B0604020202020204" pitchFamily="34" charset="0"/>
              <a:buNone/>
              <a:tabLst/>
              <a:defRPr sz="1400">
                <a:solidFill>
                  <a:schemeClr val="tx1"/>
                </a:solidFill>
              </a:defRPr>
            </a:lvl1pPr>
          </a:lstStyle>
          <a:p>
            <a:endParaRPr lang="it-IT" dirty="0"/>
          </a:p>
        </p:txBody>
      </p:sp>
      <p:sp>
        <p:nvSpPr>
          <p:cNvPr id="22" name="Text Placeholder 4">
            <a:extLst>
              <a:ext uri="{FF2B5EF4-FFF2-40B4-BE49-F238E27FC236}">
                <a16:creationId xmlns:a16="http://schemas.microsoft.com/office/drawing/2014/main" id="{7776C419-3137-D407-AB56-FD1B912777F1}"/>
              </a:ext>
            </a:extLst>
          </p:cNvPr>
          <p:cNvSpPr>
            <a:spLocks noGrp="1"/>
          </p:cNvSpPr>
          <p:nvPr>
            <p:ph type="body" sz="quarter" idx="32"/>
          </p:nvPr>
        </p:nvSpPr>
        <p:spPr>
          <a:xfrm>
            <a:off x="5372545" y="4540491"/>
            <a:ext cx="2811018" cy="252564"/>
          </a:xfrm>
          <a:prstGeom prst="rect">
            <a:avLst/>
          </a:prstGeom>
        </p:spPr>
        <p:txBody>
          <a:bodyPr lIns="0" tIns="0" rIns="0" bIns="0"/>
          <a:lstStyle>
            <a:lvl1pPr marL="15875" indent="-15875">
              <a:buClr>
                <a:srgbClr val="C21C1D"/>
              </a:buClr>
              <a:buFont typeface="Arial" panose="020B0604020202020204" pitchFamily="34" charset="0"/>
              <a:buNone/>
              <a:tabLst/>
              <a:defRPr sz="1800" b="1">
                <a:solidFill>
                  <a:srgbClr val="2FD492"/>
                </a:solidFill>
              </a:defRPr>
            </a:lvl1pPr>
          </a:lstStyle>
          <a:p>
            <a:endParaRPr lang="it-IT" dirty="0"/>
          </a:p>
        </p:txBody>
      </p:sp>
      <p:sp>
        <p:nvSpPr>
          <p:cNvPr id="25" name="Sottotitolo 2">
            <a:extLst>
              <a:ext uri="{FF2B5EF4-FFF2-40B4-BE49-F238E27FC236}">
                <a16:creationId xmlns:a16="http://schemas.microsoft.com/office/drawing/2014/main" id="{2982EFB3-FEAC-3AE0-9081-24EC631F6DDE}"/>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26" name="Text Placeholder 4">
            <a:extLst>
              <a:ext uri="{FF2B5EF4-FFF2-40B4-BE49-F238E27FC236}">
                <a16:creationId xmlns:a16="http://schemas.microsoft.com/office/drawing/2014/main" id="{4795ECAE-A3DA-611A-F6D1-E7DABAD03C48}"/>
              </a:ext>
            </a:extLst>
          </p:cNvPr>
          <p:cNvSpPr>
            <a:spLocks noGrp="1"/>
          </p:cNvSpPr>
          <p:nvPr>
            <p:ph type="body" sz="quarter" idx="33"/>
          </p:nvPr>
        </p:nvSpPr>
        <p:spPr>
          <a:xfrm>
            <a:off x="6096001" y="1662107"/>
            <a:ext cx="5276850" cy="1234528"/>
          </a:xfrm>
          <a:prstGeom prst="rect">
            <a:avLst/>
          </a:prstGeom>
        </p:spPr>
        <p:txBody>
          <a:bodyPr lIns="0" tIns="0" rIns="0" bIns="0"/>
          <a:lstStyle>
            <a:lvl1pPr>
              <a:lnSpc>
                <a:spcPct val="150000"/>
              </a:lnSpc>
              <a:buClr>
                <a:srgbClr val="2FD492"/>
              </a:buClr>
              <a:buFont typeface="Arial" panose="020B0604020202020204" pitchFamily="34" charset="0"/>
              <a:buChar char="•"/>
              <a:defRPr sz="1600">
                <a:solidFill>
                  <a:schemeClr val="tx1"/>
                </a:solidFill>
              </a:defRPr>
            </a:lvl1pPr>
          </a:lstStyle>
          <a:p>
            <a:endParaRPr lang="it-IT" dirty="0"/>
          </a:p>
        </p:txBody>
      </p:sp>
    </p:spTree>
    <p:extLst>
      <p:ext uri="{BB962C8B-B14F-4D97-AF65-F5344CB8AC3E}">
        <p14:creationId xmlns:p14="http://schemas.microsoft.com/office/powerpoint/2010/main" val="779059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ýsledk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FA805C-A841-6B16-647C-9BF22B51499B}"/>
              </a:ext>
            </a:extLst>
          </p:cNvPr>
          <p:cNvSpPr>
            <a:spLocks noGrp="1"/>
          </p:cNvSpPr>
          <p:nvPr>
            <p:ph type="dt" sz="half" idx="11"/>
          </p:nvPr>
        </p:nvSpPr>
        <p:spPr/>
        <p:txBody>
          <a:bodyPr/>
          <a:lstStyle/>
          <a:p>
            <a:fld id="{7E1E960C-F59C-4E5F-A3B4-496E76A14023}" type="datetime1">
              <a:rPr lang="cs-CZ" smtClean="0"/>
              <a:t>26.10.2022</a:t>
            </a:fld>
            <a:endParaRPr lang="cs-CZ" dirty="0"/>
          </a:p>
        </p:txBody>
      </p:sp>
      <p:sp>
        <p:nvSpPr>
          <p:cNvPr id="5" name="Footer Placeholder 4">
            <a:extLst>
              <a:ext uri="{FF2B5EF4-FFF2-40B4-BE49-F238E27FC236}">
                <a16:creationId xmlns:a16="http://schemas.microsoft.com/office/drawing/2014/main" id="{396693CC-871D-3A92-7A96-0C31716E3D08}"/>
              </a:ext>
            </a:extLst>
          </p:cNvPr>
          <p:cNvSpPr>
            <a:spLocks noGrp="1"/>
          </p:cNvSpPr>
          <p:nvPr>
            <p:ph type="ftr" sz="quarter" idx="12"/>
          </p:nvPr>
        </p:nvSpPr>
        <p:spPr/>
        <p:txBody>
          <a:bodyPr/>
          <a:lstStyle/>
          <a:p>
            <a:r>
              <a:rPr lang="cs-CZ"/>
              <a:t>Název prezentace</a:t>
            </a:r>
            <a:endParaRPr lang="cs-CZ" dirty="0"/>
          </a:p>
        </p:txBody>
      </p:sp>
      <p:sp>
        <p:nvSpPr>
          <p:cNvPr id="6" name="Slide Number Placeholder 5">
            <a:extLst>
              <a:ext uri="{FF2B5EF4-FFF2-40B4-BE49-F238E27FC236}">
                <a16:creationId xmlns:a16="http://schemas.microsoft.com/office/drawing/2014/main" id="{A0A367A2-0FFD-BF66-570B-0E62204D631F}"/>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7" name="Title 6">
            <a:extLst>
              <a:ext uri="{FF2B5EF4-FFF2-40B4-BE49-F238E27FC236}">
                <a16:creationId xmlns:a16="http://schemas.microsoft.com/office/drawing/2014/main" id="{4C4D96BB-74F8-6489-B4E7-1502B8593C09}"/>
              </a:ext>
            </a:extLst>
          </p:cNvPr>
          <p:cNvSpPr>
            <a:spLocks noGrp="1"/>
          </p:cNvSpPr>
          <p:nvPr>
            <p:ph type="title"/>
          </p:nvPr>
        </p:nvSpPr>
        <p:spPr/>
        <p:txBody>
          <a:bodyPr/>
          <a:lstStyle/>
          <a:p>
            <a:r>
              <a:rPr lang="en-US"/>
              <a:t>Click to edit Master title style</a:t>
            </a:r>
            <a:endParaRPr lang="sl-SI"/>
          </a:p>
        </p:txBody>
      </p:sp>
      <p:sp>
        <p:nvSpPr>
          <p:cNvPr id="13" name="Text Placeholder 4">
            <a:extLst>
              <a:ext uri="{FF2B5EF4-FFF2-40B4-BE49-F238E27FC236}">
                <a16:creationId xmlns:a16="http://schemas.microsoft.com/office/drawing/2014/main" id="{B76B9BD2-04DE-ED90-EF04-1FC92D41BECD}"/>
              </a:ext>
            </a:extLst>
          </p:cNvPr>
          <p:cNvSpPr>
            <a:spLocks noGrp="1"/>
          </p:cNvSpPr>
          <p:nvPr>
            <p:ph type="body" sz="quarter" idx="16"/>
          </p:nvPr>
        </p:nvSpPr>
        <p:spPr>
          <a:xfrm>
            <a:off x="814884" y="1988840"/>
            <a:ext cx="2160240" cy="576064"/>
          </a:xfrm>
          <a:prstGeom prst="rect">
            <a:avLst/>
          </a:prstGeom>
          <a:gradFill flip="none" rotWithShape="1">
            <a:gsLst>
              <a:gs pos="2000">
                <a:srgbClr val="3EBCFF"/>
              </a:gs>
              <a:gs pos="100000">
                <a:srgbClr val="2DD881"/>
              </a:gs>
            </a:gsLst>
            <a:lin ang="18900000" scaled="1"/>
            <a:tileRect/>
          </a:gra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endParaRPr lang="it-IT" dirty="0"/>
          </a:p>
        </p:txBody>
      </p:sp>
      <p:sp>
        <p:nvSpPr>
          <p:cNvPr id="15" name="Text Placeholder 4">
            <a:extLst>
              <a:ext uri="{FF2B5EF4-FFF2-40B4-BE49-F238E27FC236}">
                <a16:creationId xmlns:a16="http://schemas.microsoft.com/office/drawing/2014/main" id="{31D57FA9-6C5B-A2DB-5538-C150A4ECE16B}"/>
              </a:ext>
            </a:extLst>
          </p:cNvPr>
          <p:cNvSpPr>
            <a:spLocks noGrp="1"/>
          </p:cNvSpPr>
          <p:nvPr>
            <p:ph type="body" sz="quarter" idx="20" hasCustomPrompt="1"/>
          </p:nvPr>
        </p:nvSpPr>
        <p:spPr>
          <a:xfrm>
            <a:off x="2975124" y="1988840"/>
            <a:ext cx="1154242" cy="576064"/>
          </a:xfrm>
          <a:prstGeom prst="rect">
            <a:avLst/>
          </a:prstGeom>
          <a:solidFill>
            <a:schemeClr val="bg1">
              <a:lumMod val="65000"/>
            </a:schemeClr>
          </a:soli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r>
              <a:rPr lang="cs-CZ" dirty="0"/>
              <a:t>+XX.X %</a:t>
            </a:r>
            <a:endParaRPr lang="it-IT" dirty="0"/>
          </a:p>
        </p:txBody>
      </p:sp>
      <p:sp>
        <p:nvSpPr>
          <p:cNvPr id="16" name="Text Placeholder 4">
            <a:extLst>
              <a:ext uri="{FF2B5EF4-FFF2-40B4-BE49-F238E27FC236}">
                <a16:creationId xmlns:a16="http://schemas.microsoft.com/office/drawing/2014/main" id="{C03AC038-9362-20A0-891F-2879CEF5696C}"/>
              </a:ext>
            </a:extLst>
          </p:cNvPr>
          <p:cNvSpPr>
            <a:spLocks noGrp="1"/>
          </p:cNvSpPr>
          <p:nvPr>
            <p:ph type="body" sz="quarter" idx="21"/>
          </p:nvPr>
        </p:nvSpPr>
        <p:spPr>
          <a:xfrm>
            <a:off x="814884" y="2633184"/>
            <a:ext cx="2160240" cy="356872"/>
          </a:xfrm>
          <a:prstGeom prst="rect">
            <a:avLst/>
          </a:prstGeom>
          <a:noFill/>
        </p:spPr>
        <p:txBody>
          <a:bodyPr lIns="0" tIns="0" rIns="0" bIns="0" anchor="ctr"/>
          <a:lstStyle>
            <a:lvl1pPr algn="ctr">
              <a:buClr>
                <a:srgbClr val="C21C1D"/>
              </a:buClr>
              <a:buFont typeface="Arial" panose="020B0604020202020204" pitchFamily="34" charset="0"/>
              <a:buNone/>
              <a:defRPr sz="1600" b="1">
                <a:solidFill>
                  <a:srgbClr val="2FD492"/>
                </a:solidFill>
              </a:defRPr>
            </a:lvl1pPr>
          </a:lstStyle>
          <a:p>
            <a:endParaRPr lang="it-IT" dirty="0"/>
          </a:p>
        </p:txBody>
      </p:sp>
      <p:sp>
        <p:nvSpPr>
          <p:cNvPr id="17" name="Text Placeholder 4">
            <a:extLst>
              <a:ext uri="{FF2B5EF4-FFF2-40B4-BE49-F238E27FC236}">
                <a16:creationId xmlns:a16="http://schemas.microsoft.com/office/drawing/2014/main" id="{B649E1EF-E777-E18D-5769-A6F94529D7AE}"/>
              </a:ext>
            </a:extLst>
          </p:cNvPr>
          <p:cNvSpPr>
            <a:spLocks noGrp="1"/>
          </p:cNvSpPr>
          <p:nvPr>
            <p:ph type="body" sz="quarter" idx="37"/>
          </p:nvPr>
        </p:nvSpPr>
        <p:spPr>
          <a:xfrm>
            <a:off x="814884" y="3360440"/>
            <a:ext cx="2160240" cy="576064"/>
          </a:xfrm>
          <a:prstGeom prst="rect">
            <a:avLst/>
          </a:prstGeom>
          <a:gradFill flip="none" rotWithShape="1">
            <a:gsLst>
              <a:gs pos="2000">
                <a:srgbClr val="3EBCFF"/>
              </a:gs>
              <a:gs pos="100000">
                <a:srgbClr val="2DD881"/>
              </a:gs>
            </a:gsLst>
            <a:lin ang="18900000" scaled="1"/>
            <a:tileRect/>
          </a:gra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endParaRPr lang="it-IT" dirty="0"/>
          </a:p>
        </p:txBody>
      </p:sp>
      <p:sp>
        <p:nvSpPr>
          <p:cNvPr id="18" name="Text Placeholder 4">
            <a:extLst>
              <a:ext uri="{FF2B5EF4-FFF2-40B4-BE49-F238E27FC236}">
                <a16:creationId xmlns:a16="http://schemas.microsoft.com/office/drawing/2014/main" id="{06FFA989-0C91-CB8B-50FB-744CEDCE9767}"/>
              </a:ext>
            </a:extLst>
          </p:cNvPr>
          <p:cNvSpPr>
            <a:spLocks noGrp="1"/>
          </p:cNvSpPr>
          <p:nvPr>
            <p:ph type="body" sz="quarter" idx="38" hasCustomPrompt="1"/>
          </p:nvPr>
        </p:nvSpPr>
        <p:spPr>
          <a:xfrm>
            <a:off x="2975124" y="3360440"/>
            <a:ext cx="1154242" cy="576064"/>
          </a:xfrm>
          <a:prstGeom prst="rect">
            <a:avLst/>
          </a:prstGeom>
          <a:solidFill>
            <a:schemeClr val="bg1">
              <a:lumMod val="65000"/>
            </a:schemeClr>
          </a:soli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r>
              <a:rPr lang="cs-CZ" dirty="0"/>
              <a:t>+XX.X %</a:t>
            </a:r>
            <a:endParaRPr lang="it-IT" dirty="0"/>
          </a:p>
        </p:txBody>
      </p:sp>
      <p:sp>
        <p:nvSpPr>
          <p:cNvPr id="19" name="Text Placeholder 4">
            <a:extLst>
              <a:ext uri="{FF2B5EF4-FFF2-40B4-BE49-F238E27FC236}">
                <a16:creationId xmlns:a16="http://schemas.microsoft.com/office/drawing/2014/main" id="{0B6D8D06-FE5E-3256-EC78-8D62ACDC738E}"/>
              </a:ext>
            </a:extLst>
          </p:cNvPr>
          <p:cNvSpPr>
            <a:spLocks noGrp="1"/>
          </p:cNvSpPr>
          <p:nvPr>
            <p:ph type="body" sz="quarter" idx="39"/>
          </p:nvPr>
        </p:nvSpPr>
        <p:spPr>
          <a:xfrm>
            <a:off x="814884" y="4004784"/>
            <a:ext cx="2160240" cy="356872"/>
          </a:xfrm>
          <a:prstGeom prst="rect">
            <a:avLst/>
          </a:prstGeom>
          <a:noFill/>
        </p:spPr>
        <p:txBody>
          <a:bodyPr lIns="0" tIns="0" rIns="0" bIns="0" anchor="ctr"/>
          <a:lstStyle>
            <a:lvl1pPr algn="ctr">
              <a:buClr>
                <a:srgbClr val="C21C1D"/>
              </a:buClr>
              <a:buFont typeface="Arial" panose="020B0604020202020204" pitchFamily="34" charset="0"/>
              <a:buNone/>
              <a:defRPr sz="1600" b="1">
                <a:solidFill>
                  <a:srgbClr val="2FD492"/>
                </a:solidFill>
              </a:defRPr>
            </a:lvl1pPr>
          </a:lstStyle>
          <a:p>
            <a:endParaRPr lang="it-IT" dirty="0"/>
          </a:p>
        </p:txBody>
      </p:sp>
      <p:sp>
        <p:nvSpPr>
          <p:cNvPr id="20" name="Text Placeholder 4">
            <a:extLst>
              <a:ext uri="{FF2B5EF4-FFF2-40B4-BE49-F238E27FC236}">
                <a16:creationId xmlns:a16="http://schemas.microsoft.com/office/drawing/2014/main" id="{0E28297F-08E6-8531-517B-F19C902FDEDF}"/>
              </a:ext>
            </a:extLst>
          </p:cNvPr>
          <p:cNvSpPr>
            <a:spLocks noGrp="1"/>
          </p:cNvSpPr>
          <p:nvPr>
            <p:ph type="body" sz="quarter" idx="40"/>
          </p:nvPr>
        </p:nvSpPr>
        <p:spPr>
          <a:xfrm>
            <a:off x="814884" y="4732040"/>
            <a:ext cx="2160240" cy="576064"/>
          </a:xfrm>
          <a:prstGeom prst="rect">
            <a:avLst/>
          </a:prstGeom>
          <a:gradFill flip="none" rotWithShape="1">
            <a:gsLst>
              <a:gs pos="2000">
                <a:srgbClr val="3EBCFF"/>
              </a:gs>
              <a:gs pos="100000">
                <a:srgbClr val="2DD881"/>
              </a:gs>
            </a:gsLst>
            <a:lin ang="18900000" scaled="1"/>
            <a:tileRect/>
          </a:gra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endParaRPr lang="it-IT" dirty="0"/>
          </a:p>
        </p:txBody>
      </p:sp>
      <p:sp>
        <p:nvSpPr>
          <p:cNvPr id="21" name="Text Placeholder 4">
            <a:extLst>
              <a:ext uri="{FF2B5EF4-FFF2-40B4-BE49-F238E27FC236}">
                <a16:creationId xmlns:a16="http://schemas.microsoft.com/office/drawing/2014/main" id="{7B4A28A5-FBB0-8E31-3497-97631E6B75A1}"/>
              </a:ext>
            </a:extLst>
          </p:cNvPr>
          <p:cNvSpPr>
            <a:spLocks noGrp="1"/>
          </p:cNvSpPr>
          <p:nvPr>
            <p:ph type="body" sz="quarter" idx="41" hasCustomPrompt="1"/>
          </p:nvPr>
        </p:nvSpPr>
        <p:spPr>
          <a:xfrm>
            <a:off x="2975124" y="4732040"/>
            <a:ext cx="1154242" cy="576064"/>
          </a:xfrm>
          <a:prstGeom prst="rect">
            <a:avLst/>
          </a:prstGeom>
          <a:solidFill>
            <a:schemeClr val="bg1">
              <a:lumMod val="65000"/>
            </a:schemeClr>
          </a:soli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r>
              <a:rPr lang="cs-CZ" dirty="0"/>
              <a:t>+XX.X %</a:t>
            </a:r>
            <a:endParaRPr lang="it-IT" dirty="0"/>
          </a:p>
        </p:txBody>
      </p:sp>
      <p:sp>
        <p:nvSpPr>
          <p:cNvPr id="22" name="Text Placeholder 4">
            <a:extLst>
              <a:ext uri="{FF2B5EF4-FFF2-40B4-BE49-F238E27FC236}">
                <a16:creationId xmlns:a16="http://schemas.microsoft.com/office/drawing/2014/main" id="{978BFDA2-D0D0-597C-25F0-8DDE672D53F5}"/>
              </a:ext>
            </a:extLst>
          </p:cNvPr>
          <p:cNvSpPr>
            <a:spLocks noGrp="1"/>
          </p:cNvSpPr>
          <p:nvPr>
            <p:ph type="body" sz="quarter" idx="42"/>
          </p:nvPr>
        </p:nvSpPr>
        <p:spPr>
          <a:xfrm>
            <a:off x="814884" y="5376384"/>
            <a:ext cx="2160240" cy="356872"/>
          </a:xfrm>
          <a:prstGeom prst="rect">
            <a:avLst/>
          </a:prstGeom>
          <a:noFill/>
        </p:spPr>
        <p:txBody>
          <a:bodyPr lIns="0" tIns="0" rIns="0" bIns="0" anchor="ctr"/>
          <a:lstStyle>
            <a:lvl1pPr algn="ctr">
              <a:buClr>
                <a:srgbClr val="C21C1D"/>
              </a:buClr>
              <a:buFont typeface="Arial" panose="020B0604020202020204" pitchFamily="34" charset="0"/>
              <a:buNone/>
              <a:defRPr sz="1600" b="1">
                <a:solidFill>
                  <a:srgbClr val="2FD492"/>
                </a:solidFill>
              </a:defRPr>
            </a:lvl1pPr>
          </a:lstStyle>
          <a:p>
            <a:endParaRPr lang="it-IT" dirty="0"/>
          </a:p>
        </p:txBody>
      </p:sp>
      <p:sp>
        <p:nvSpPr>
          <p:cNvPr id="23" name="Text Placeholder 4">
            <a:extLst>
              <a:ext uri="{FF2B5EF4-FFF2-40B4-BE49-F238E27FC236}">
                <a16:creationId xmlns:a16="http://schemas.microsoft.com/office/drawing/2014/main" id="{D068812B-7258-C418-CE06-717B2876DE76}"/>
              </a:ext>
            </a:extLst>
          </p:cNvPr>
          <p:cNvSpPr>
            <a:spLocks noGrp="1"/>
          </p:cNvSpPr>
          <p:nvPr>
            <p:ph type="body" sz="quarter" idx="43"/>
          </p:nvPr>
        </p:nvSpPr>
        <p:spPr>
          <a:xfrm>
            <a:off x="8062636" y="1988840"/>
            <a:ext cx="2160240" cy="576064"/>
          </a:xfrm>
          <a:prstGeom prst="rect">
            <a:avLst/>
          </a:prstGeom>
          <a:gradFill flip="none" rotWithShape="1">
            <a:gsLst>
              <a:gs pos="2000">
                <a:srgbClr val="E65F5C"/>
              </a:gs>
              <a:gs pos="100000">
                <a:srgbClr val="FFDF64"/>
              </a:gs>
            </a:gsLst>
            <a:lin ang="18900000" scaled="1"/>
            <a:tileRect/>
          </a:gra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endParaRPr lang="it-IT" dirty="0"/>
          </a:p>
        </p:txBody>
      </p:sp>
      <p:sp>
        <p:nvSpPr>
          <p:cNvPr id="24" name="Text Placeholder 4">
            <a:extLst>
              <a:ext uri="{FF2B5EF4-FFF2-40B4-BE49-F238E27FC236}">
                <a16:creationId xmlns:a16="http://schemas.microsoft.com/office/drawing/2014/main" id="{F41D65FD-151A-9581-079C-29BC2A7DDBEE}"/>
              </a:ext>
            </a:extLst>
          </p:cNvPr>
          <p:cNvSpPr>
            <a:spLocks noGrp="1"/>
          </p:cNvSpPr>
          <p:nvPr>
            <p:ph type="body" sz="quarter" idx="44" hasCustomPrompt="1"/>
          </p:nvPr>
        </p:nvSpPr>
        <p:spPr>
          <a:xfrm>
            <a:off x="10222876" y="1988840"/>
            <a:ext cx="1154242" cy="576064"/>
          </a:xfrm>
          <a:prstGeom prst="rect">
            <a:avLst/>
          </a:prstGeom>
          <a:solidFill>
            <a:schemeClr val="bg1">
              <a:lumMod val="65000"/>
            </a:schemeClr>
          </a:soli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r>
              <a:rPr lang="cs-CZ" dirty="0"/>
              <a:t>+XX.X %</a:t>
            </a:r>
            <a:endParaRPr lang="it-IT" dirty="0"/>
          </a:p>
        </p:txBody>
      </p:sp>
      <p:sp>
        <p:nvSpPr>
          <p:cNvPr id="25" name="Text Placeholder 4">
            <a:extLst>
              <a:ext uri="{FF2B5EF4-FFF2-40B4-BE49-F238E27FC236}">
                <a16:creationId xmlns:a16="http://schemas.microsoft.com/office/drawing/2014/main" id="{7126C002-B109-72AE-8C17-B0AA145C28FB}"/>
              </a:ext>
            </a:extLst>
          </p:cNvPr>
          <p:cNvSpPr>
            <a:spLocks noGrp="1"/>
          </p:cNvSpPr>
          <p:nvPr>
            <p:ph type="body" sz="quarter" idx="45"/>
          </p:nvPr>
        </p:nvSpPr>
        <p:spPr>
          <a:xfrm>
            <a:off x="8062636" y="2633184"/>
            <a:ext cx="2160240" cy="356872"/>
          </a:xfrm>
          <a:prstGeom prst="rect">
            <a:avLst/>
          </a:prstGeom>
          <a:noFill/>
        </p:spPr>
        <p:txBody>
          <a:bodyPr lIns="0" tIns="0" rIns="0" bIns="0" anchor="ctr"/>
          <a:lstStyle>
            <a:lvl1pPr algn="ctr">
              <a:buClr>
                <a:srgbClr val="C21C1D"/>
              </a:buClr>
              <a:buFont typeface="Arial" panose="020B0604020202020204" pitchFamily="34" charset="0"/>
              <a:buNone/>
              <a:defRPr sz="1600" b="1">
                <a:solidFill>
                  <a:srgbClr val="E65F5C"/>
                </a:solidFill>
              </a:defRPr>
            </a:lvl1pPr>
          </a:lstStyle>
          <a:p>
            <a:endParaRPr lang="it-IT" dirty="0"/>
          </a:p>
        </p:txBody>
      </p:sp>
      <p:sp>
        <p:nvSpPr>
          <p:cNvPr id="26" name="Text Placeholder 4">
            <a:extLst>
              <a:ext uri="{FF2B5EF4-FFF2-40B4-BE49-F238E27FC236}">
                <a16:creationId xmlns:a16="http://schemas.microsoft.com/office/drawing/2014/main" id="{32680A6C-0FB1-4C6F-8E2D-903E6C4E8152}"/>
              </a:ext>
            </a:extLst>
          </p:cNvPr>
          <p:cNvSpPr>
            <a:spLocks noGrp="1"/>
          </p:cNvSpPr>
          <p:nvPr>
            <p:ph type="body" sz="quarter" idx="46"/>
          </p:nvPr>
        </p:nvSpPr>
        <p:spPr>
          <a:xfrm>
            <a:off x="8062636" y="3360440"/>
            <a:ext cx="2160240" cy="576064"/>
          </a:xfrm>
          <a:prstGeom prst="rect">
            <a:avLst/>
          </a:prstGeom>
          <a:gradFill flip="none" rotWithShape="1">
            <a:gsLst>
              <a:gs pos="2000">
                <a:srgbClr val="E65F5C"/>
              </a:gs>
              <a:gs pos="100000">
                <a:srgbClr val="FFDF64"/>
              </a:gs>
            </a:gsLst>
            <a:lin ang="18900000" scaled="1"/>
            <a:tileRect/>
          </a:gra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endParaRPr lang="it-IT" dirty="0"/>
          </a:p>
        </p:txBody>
      </p:sp>
      <p:sp>
        <p:nvSpPr>
          <p:cNvPr id="27" name="Text Placeholder 4">
            <a:extLst>
              <a:ext uri="{FF2B5EF4-FFF2-40B4-BE49-F238E27FC236}">
                <a16:creationId xmlns:a16="http://schemas.microsoft.com/office/drawing/2014/main" id="{60AC9190-714B-84BF-811F-4C1E113EFDEE}"/>
              </a:ext>
            </a:extLst>
          </p:cNvPr>
          <p:cNvSpPr>
            <a:spLocks noGrp="1"/>
          </p:cNvSpPr>
          <p:nvPr>
            <p:ph type="body" sz="quarter" idx="47" hasCustomPrompt="1"/>
          </p:nvPr>
        </p:nvSpPr>
        <p:spPr>
          <a:xfrm>
            <a:off x="10222876" y="3360440"/>
            <a:ext cx="1154242" cy="576064"/>
          </a:xfrm>
          <a:prstGeom prst="rect">
            <a:avLst/>
          </a:prstGeom>
          <a:solidFill>
            <a:schemeClr val="bg1">
              <a:lumMod val="65000"/>
            </a:schemeClr>
          </a:soli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r>
              <a:rPr lang="cs-CZ" dirty="0"/>
              <a:t>+XX.X %</a:t>
            </a:r>
            <a:endParaRPr lang="it-IT" dirty="0"/>
          </a:p>
        </p:txBody>
      </p:sp>
      <p:sp>
        <p:nvSpPr>
          <p:cNvPr id="28" name="Text Placeholder 4">
            <a:extLst>
              <a:ext uri="{FF2B5EF4-FFF2-40B4-BE49-F238E27FC236}">
                <a16:creationId xmlns:a16="http://schemas.microsoft.com/office/drawing/2014/main" id="{C370542E-3A28-AB81-E0BA-3B4064C3702A}"/>
              </a:ext>
            </a:extLst>
          </p:cNvPr>
          <p:cNvSpPr>
            <a:spLocks noGrp="1"/>
          </p:cNvSpPr>
          <p:nvPr>
            <p:ph type="body" sz="quarter" idx="48"/>
          </p:nvPr>
        </p:nvSpPr>
        <p:spPr>
          <a:xfrm>
            <a:off x="8062636" y="4004784"/>
            <a:ext cx="2160240" cy="356872"/>
          </a:xfrm>
          <a:prstGeom prst="rect">
            <a:avLst/>
          </a:prstGeom>
          <a:noFill/>
        </p:spPr>
        <p:txBody>
          <a:bodyPr lIns="0" tIns="0" rIns="0" bIns="0" anchor="ctr"/>
          <a:lstStyle>
            <a:lvl1pPr algn="ctr">
              <a:buClr>
                <a:srgbClr val="C21C1D"/>
              </a:buClr>
              <a:buFont typeface="Arial" panose="020B0604020202020204" pitchFamily="34" charset="0"/>
              <a:buNone/>
              <a:defRPr sz="1600" b="1">
                <a:solidFill>
                  <a:srgbClr val="E65F5C"/>
                </a:solidFill>
              </a:defRPr>
            </a:lvl1pPr>
          </a:lstStyle>
          <a:p>
            <a:endParaRPr lang="it-IT" dirty="0"/>
          </a:p>
        </p:txBody>
      </p:sp>
      <p:sp>
        <p:nvSpPr>
          <p:cNvPr id="29" name="Text Placeholder 4">
            <a:extLst>
              <a:ext uri="{FF2B5EF4-FFF2-40B4-BE49-F238E27FC236}">
                <a16:creationId xmlns:a16="http://schemas.microsoft.com/office/drawing/2014/main" id="{D8FDD387-4181-689A-8E85-BDF0034ADA58}"/>
              </a:ext>
            </a:extLst>
          </p:cNvPr>
          <p:cNvSpPr>
            <a:spLocks noGrp="1"/>
          </p:cNvSpPr>
          <p:nvPr>
            <p:ph type="body" sz="quarter" idx="49"/>
          </p:nvPr>
        </p:nvSpPr>
        <p:spPr>
          <a:xfrm>
            <a:off x="8062636" y="4732040"/>
            <a:ext cx="2160240" cy="576064"/>
          </a:xfrm>
          <a:prstGeom prst="rect">
            <a:avLst/>
          </a:prstGeom>
          <a:gradFill flip="none" rotWithShape="1">
            <a:gsLst>
              <a:gs pos="2000">
                <a:srgbClr val="E65F5C"/>
              </a:gs>
              <a:gs pos="100000">
                <a:srgbClr val="FFDF64"/>
              </a:gs>
            </a:gsLst>
            <a:lin ang="18900000" scaled="1"/>
            <a:tileRect/>
          </a:gra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endParaRPr lang="it-IT" dirty="0"/>
          </a:p>
        </p:txBody>
      </p:sp>
      <p:sp>
        <p:nvSpPr>
          <p:cNvPr id="30" name="Text Placeholder 4">
            <a:extLst>
              <a:ext uri="{FF2B5EF4-FFF2-40B4-BE49-F238E27FC236}">
                <a16:creationId xmlns:a16="http://schemas.microsoft.com/office/drawing/2014/main" id="{075419AF-A3C0-C6F9-D061-A7803786D20F}"/>
              </a:ext>
            </a:extLst>
          </p:cNvPr>
          <p:cNvSpPr>
            <a:spLocks noGrp="1"/>
          </p:cNvSpPr>
          <p:nvPr>
            <p:ph type="body" sz="quarter" idx="50" hasCustomPrompt="1"/>
          </p:nvPr>
        </p:nvSpPr>
        <p:spPr>
          <a:xfrm>
            <a:off x="10222876" y="4732040"/>
            <a:ext cx="1154242" cy="576064"/>
          </a:xfrm>
          <a:prstGeom prst="rect">
            <a:avLst/>
          </a:prstGeom>
          <a:solidFill>
            <a:schemeClr val="bg1">
              <a:lumMod val="65000"/>
            </a:schemeClr>
          </a:solid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r>
              <a:rPr lang="cs-CZ" dirty="0"/>
              <a:t>+XX.X %</a:t>
            </a:r>
            <a:endParaRPr lang="it-IT" dirty="0"/>
          </a:p>
        </p:txBody>
      </p:sp>
      <p:sp>
        <p:nvSpPr>
          <p:cNvPr id="31" name="Text Placeholder 4">
            <a:extLst>
              <a:ext uri="{FF2B5EF4-FFF2-40B4-BE49-F238E27FC236}">
                <a16:creationId xmlns:a16="http://schemas.microsoft.com/office/drawing/2014/main" id="{49C92CE1-047F-A2FD-3AE3-4CCBB072D2FE}"/>
              </a:ext>
            </a:extLst>
          </p:cNvPr>
          <p:cNvSpPr>
            <a:spLocks noGrp="1"/>
          </p:cNvSpPr>
          <p:nvPr>
            <p:ph type="body" sz="quarter" idx="51"/>
          </p:nvPr>
        </p:nvSpPr>
        <p:spPr>
          <a:xfrm>
            <a:off x="8062636" y="5376384"/>
            <a:ext cx="2160240" cy="356872"/>
          </a:xfrm>
          <a:prstGeom prst="rect">
            <a:avLst/>
          </a:prstGeom>
          <a:noFill/>
        </p:spPr>
        <p:txBody>
          <a:bodyPr lIns="0" tIns="0" rIns="0" bIns="0" anchor="ctr"/>
          <a:lstStyle>
            <a:lvl1pPr algn="ctr">
              <a:buClr>
                <a:srgbClr val="C21C1D"/>
              </a:buClr>
              <a:buFont typeface="Arial" panose="020B0604020202020204" pitchFamily="34" charset="0"/>
              <a:buNone/>
              <a:defRPr sz="1600" b="1">
                <a:solidFill>
                  <a:srgbClr val="E65F5C"/>
                </a:solidFill>
              </a:defRPr>
            </a:lvl1pPr>
          </a:lstStyle>
          <a:p>
            <a:endParaRPr lang="it-IT" dirty="0"/>
          </a:p>
        </p:txBody>
      </p:sp>
      <p:sp>
        <p:nvSpPr>
          <p:cNvPr id="34" name="Picture Placeholder 4">
            <a:extLst>
              <a:ext uri="{FF2B5EF4-FFF2-40B4-BE49-F238E27FC236}">
                <a16:creationId xmlns:a16="http://schemas.microsoft.com/office/drawing/2014/main" id="{2CFEEB9D-1BA0-E932-B5D0-76D5F6397B27}"/>
              </a:ext>
            </a:extLst>
          </p:cNvPr>
          <p:cNvSpPr>
            <a:spLocks noGrp="1"/>
          </p:cNvSpPr>
          <p:nvPr>
            <p:ph type="pic" sz="quarter" idx="53"/>
          </p:nvPr>
        </p:nvSpPr>
        <p:spPr>
          <a:xfrm>
            <a:off x="4331804" y="1988840"/>
            <a:ext cx="3528392" cy="3319264"/>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35" name="Zástupný symbol pro text 16">
            <a:extLst>
              <a:ext uri="{FF2B5EF4-FFF2-40B4-BE49-F238E27FC236}">
                <a16:creationId xmlns:a16="http://schemas.microsoft.com/office/drawing/2014/main" id="{DB1B1D9E-DB96-D77E-A4AA-810E5D2F6FCC}"/>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32" name="Sottotitolo 2">
            <a:extLst>
              <a:ext uri="{FF2B5EF4-FFF2-40B4-BE49-F238E27FC236}">
                <a16:creationId xmlns:a16="http://schemas.microsoft.com/office/drawing/2014/main" id="{5C54C016-1BA3-69F4-998B-64E7ACAFF0CB}"/>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130779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obrazky s element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E45F21C-669C-DAC2-E157-F8ABC17B66E3}"/>
              </a:ext>
            </a:extLst>
          </p:cNvPr>
          <p:cNvSpPr>
            <a:spLocks noGrp="1"/>
          </p:cNvSpPr>
          <p:nvPr>
            <p:ph type="dt" sz="half" idx="11"/>
          </p:nvPr>
        </p:nvSpPr>
        <p:spPr/>
        <p:txBody>
          <a:bodyPr/>
          <a:lstStyle/>
          <a:p>
            <a:fld id="{31F8845E-DBFB-49CE-B01A-DA333F4BED43}" type="datetime1">
              <a:rPr lang="cs-CZ" smtClean="0"/>
              <a:t>26.10.2022</a:t>
            </a:fld>
            <a:endParaRPr lang="cs-CZ" dirty="0"/>
          </a:p>
        </p:txBody>
      </p:sp>
      <p:sp>
        <p:nvSpPr>
          <p:cNvPr id="4" name="Footer Placeholder 3">
            <a:extLst>
              <a:ext uri="{FF2B5EF4-FFF2-40B4-BE49-F238E27FC236}">
                <a16:creationId xmlns:a16="http://schemas.microsoft.com/office/drawing/2014/main" id="{7CFC4D23-0BF7-00C0-1B7D-02CAF4D61747}"/>
              </a:ext>
            </a:extLst>
          </p:cNvPr>
          <p:cNvSpPr>
            <a:spLocks noGrp="1"/>
          </p:cNvSpPr>
          <p:nvPr>
            <p:ph type="ftr" sz="quarter" idx="12"/>
          </p:nvPr>
        </p:nvSpPr>
        <p:spPr/>
        <p:txBody>
          <a:bodyPr/>
          <a:lstStyle/>
          <a:p>
            <a:r>
              <a:rPr lang="cs-CZ"/>
              <a:t>Název prezentace</a:t>
            </a:r>
            <a:endParaRPr lang="cs-CZ" dirty="0"/>
          </a:p>
        </p:txBody>
      </p:sp>
      <p:sp>
        <p:nvSpPr>
          <p:cNvPr id="5" name="Slide Number Placeholder 4">
            <a:extLst>
              <a:ext uri="{FF2B5EF4-FFF2-40B4-BE49-F238E27FC236}">
                <a16:creationId xmlns:a16="http://schemas.microsoft.com/office/drawing/2014/main" id="{DD917D8B-502B-CF5F-EE34-03CBC7E358F3}"/>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6" name="Title 5">
            <a:extLst>
              <a:ext uri="{FF2B5EF4-FFF2-40B4-BE49-F238E27FC236}">
                <a16:creationId xmlns:a16="http://schemas.microsoft.com/office/drawing/2014/main" id="{D0D4E1CF-078C-881F-2DB2-3736B705D690}"/>
              </a:ext>
            </a:extLst>
          </p:cNvPr>
          <p:cNvSpPr>
            <a:spLocks noGrp="1"/>
          </p:cNvSpPr>
          <p:nvPr>
            <p:ph type="title"/>
          </p:nvPr>
        </p:nvSpPr>
        <p:spPr/>
        <p:txBody>
          <a:bodyPr/>
          <a:lstStyle/>
          <a:p>
            <a:r>
              <a:rPr lang="en-US"/>
              <a:t>Click to edit Master title style</a:t>
            </a:r>
            <a:endParaRPr lang="sl-SI"/>
          </a:p>
        </p:txBody>
      </p:sp>
      <p:sp>
        <p:nvSpPr>
          <p:cNvPr id="25" name="Freeform 239">
            <a:extLst>
              <a:ext uri="{FF2B5EF4-FFF2-40B4-BE49-F238E27FC236}">
                <a16:creationId xmlns:a16="http://schemas.microsoft.com/office/drawing/2014/main" id="{FD4C8870-4839-B65D-7A67-CBC8A1D543A2}"/>
              </a:ext>
            </a:extLst>
          </p:cNvPr>
          <p:cNvSpPr>
            <a:spLocks noEditPoints="1"/>
          </p:cNvSpPr>
          <p:nvPr userDrawn="1"/>
        </p:nvSpPr>
        <p:spPr bwMode="auto">
          <a:xfrm>
            <a:off x="4502077" y="2544423"/>
            <a:ext cx="2373577" cy="2373851"/>
          </a:xfrm>
          <a:custGeom>
            <a:avLst/>
            <a:gdLst>
              <a:gd name="T0" fmla="*/ 2116 w 2116"/>
              <a:gd name="T1" fmla="*/ 1052 h 2116"/>
              <a:gd name="T2" fmla="*/ 1925 w 2116"/>
              <a:gd name="T3" fmla="*/ 883 h 2116"/>
              <a:gd name="T4" fmla="*/ 2038 w 2116"/>
              <a:gd name="T5" fmla="*/ 652 h 2116"/>
              <a:gd name="T6" fmla="*/ 1795 w 2116"/>
              <a:gd name="T7" fmla="*/ 570 h 2116"/>
              <a:gd name="T8" fmla="*/ 1802 w 2116"/>
              <a:gd name="T9" fmla="*/ 305 h 2116"/>
              <a:gd name="T10" fmla="*/ 1548 w 2116"/>
              <a:gd name="T11" fmla="*/ 321 h 2116"/>
              <a:gd name="T12" fmla="*/ 1464 w 2116"/>
              <a:gd name="T13" fmla="*/ 80 h 2116"/>
              <a:gd name="T14" fmla="*/ 1234 w 2116"/>
              <a:gd name="T15" fmla="*/ 191 h 2116"/>
              <a:gd name="T16" fmla="*/ 1052 w 2116"/>
              <a:gd name="T17" fmla="*/ 0 h 2116"/>
              <a:gd name="T18" fmla="*/ 884 w 2116"/>
              <a:gd name="T19" fmla="*/ 191 h 2116"/>
              <a:gd name="T20" fmla="*/ 653 w 2116"/>
              <a:gd name="T21" fmla="*/ 78 h 2116"/>
              <a:gd name="T22" fmla="*/ 570 w 2116"/>
              <a:gd name="T23" fmla="*/ 321 h 2116"/>
              <a:gd name="T24" fmla="*/ 305 w 2116"/>
              <a:gd name="T25" fmla="*/ 314 h 2116"/>
              <a:gd name="T26" fmla="*/ 322 w 2116"/>
              <a:gd name="T27" fmla="*/ 568 h 2116"/>
              <a:gd name="T28" fmla="*/ 81 w 2116"/>
              <a:gd name="T29" fmla="*/ 652 h 2116"/>
              <a:gd name="T30" fmla="*/ 192 w 2116"/>
              <a:gd name="T31" fmla="*/ 882 h 2116"/>
              <a:gd name="T32" fmla="*/ 0 w 2116"/>
              <a:gd name="T33" fmla="*/ 1064 h 2116"/>
              <a:gd name="T34" fmla="*/ 191 w 2116"/>
              <a:gd name="T35" fmla="*/ 1233 h 2116"/>
              <a:gd name="T36" fmla="*/ 78 w 2116"/>
              <a:gd name="T37" fmla="*/ 1463 h 2116"/>
              <a:gd name="T38" fmla="*/ 321 w 2116"/>
              <a:gd name="T39" fmla="*/ 1546 h 2116"/>
              <a:gd name="T40" fmla="*/ 314 w 2116"/>
              <a:gd name="T41" fmla="*/ 1811 h 2116"/>
              <a:gd name="T42" fmla="*/ 569 w 2116"/>
              <a:gd name="T43" fmla="*/ 1794 h 2116"/>
              <a:gd name="T44" fmla="*/ 653 w 2116"/>
              <a:gd name="T45" fmla="*/ 2035 h 2116"/>
              <a:gd name="T46" fmla="*/ 882 w 2116"/>
              <a:gd name="T47" fmla="*/ 1925 h 2116"/>
              <a:gd name="T48" fmla="*/ 1064 w 2116"/>
              <a:gd name="T49" fmla="*/ 2116 h 2116"/>
              <a:gd name="T50" fmla="*/ 1233 w 2116"/>
              <a:gd name="T51" fmla="*/ 1925 h 2116"/>
              <a:gd name="T52" fmla="*/ 1464 w 2116"/>
              <a:gd name="T53" fmla="*/ 2038 h 2116"/>
              <a:gd name="T54" fmla="*/ 1546 w 2116"/>
              <a:gd name="T55" fmla="*/ 1795 h 2116"/>
              <a:gd name="T56" fmla="*/ 1811 w 2116"/>
              <a:gd name="T57" fmla="*/ 1802 h 2116"/>
              <a:gd name="T58" fmla="*/ 1795 w 2116"/>
              <a:gd name="T59" fmla="*/ 1547 h 2116"/>
              <a:gd name="T60" fmla="*/ 2036 w 2116"/>
              <a:gd name="T61" fmla="*/ 1463 h 2116"/>
              <a:gd name="T62" fmla="*/ 1925 w 2116"/>
              <a:gd name="T63" fmla="*/ 1234 h 2116"/>
              <a:gd name="T64" fmla="*/ 1358 w 2116"/>
              <a:gd name="T65" fmla="*/ 1669 h 2116"/>
              <a:gd name="T66" fmla="*/ 759 w 2116"/>
              <a:gd name="T67" fmla="*/ 447 h 2116"/>
              <a:gd name="T68" fmla="*/ 1358 w 2116"/>
              <a:gd name="T69" fmla="*/ 1669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6" h="2116">
                <a:moveTo>
                  <a:pt x="1941" y="1111"/>
                </a:moveTo>
                <a:cubicBezTo>
                  <a:pt x="2116" y="1052"/>
                  <a:pt x="2116" y="1052"/>
                  <a:pt x="2116" y="1052"/>
                </a:cubicBezTo>
                <a:cubicBezTo>
                  <a:pt x="2107" y="917"/>
                  <a:pt x="2107" y="917"/>
                  <a:pt x="2107" y="917"/>
                </a:cubicBezTo>
                <a:cubicBezTo>
                  <a:pt x="1925" y="883"/>
                  <a:pt x="1925" y="883"/>
                  <a:pt x="1925" y="883"/>
                </a:cubicBezTo>
                <a:cubicBezTo>
                  <a:pt x="1918" y="847"/>
                  <a:pt x="1908" y="810"/>
                  <a:pt x="1896" y="774"/>
                </a:cubicBezTo>
                <a:cubicBezTo>
                  <a:pt x="2038" y="652"/>
                  <a:pt x="2038" y="652"/>
                  <a:pt x="2038" y="652"/>
                </a:cubicBezTo>
                <a:cubicBezTo>
                  <a:pt x="1979" y="532"/>
                  <a:pt x="1979" y="532"/>
                  <a:pt x="1979" y="532"/>
                </a:cubicBezTo>
                <a:cubicBezTo>
                  <a:pt x="1795" y="570"/>
                  <a:pt x="1795" y="570"/>
                  <a:pt x="1795" y="570"/>
                </a:cubicBezTo>
                <a:cubicBezTo>
                  <a:pt x="1772" y="535"/>
                  <a:pt x="1747" y="502"/>
                  <a:pt x="1720" y="471"/>
                </a:cubicBezTo>
                <a:cubicBezTo>
                  <a:pt x="1802" y="305"/>
                  <a:pt x="1802" y="305"/>
                  <a:pt x="1802" y="305"/>
                </a:cubicBezTo>
                <a:cubicBezTo>
                  <a:pt x="1700" y="217"/>
                  <a:pt x="1700" y="217"/>
                  <a:pt x="1700" y="217"/>
                </a:cubicBezTo>
                <a:cubicBezTo>
                  <a:pt x="1548" y="321"/>
                  <a:pt x="1548" y="321"/>
                  <a:pt x="1548" y="321"/>
                </a:cubicBezTo>
                <a:cubicBezTo>
                  <a:pt x="1516" y="301"/>
                  <a:pt x="1483" y="282"/>
                  <a:pt x="1450" y="265"/>
                </a:cubicBezTo>
                <a:cubicBezTo>
                  <a:pt x="1464" y="80"/>
                  <a:pt x="1464" y="80"/>
                  <a:pt x="1464" y="80"/>
                </a:cubicBezTo>
                <a:cubicBezTo>
                  <a:pt x="1336" y="37"/>
                  <a:pt x="1336" y="37"/>
                  <a:pt x="1336" y="37"/>
                </a:cubicBezTo>
                <a:cubicBezTo>
                  <a:pt x="1234" y="191"/>
                  <a:pt x="1234" y="191"/>
                  <a:pt x="1234" y="191"/>
                </a:cubicBezTo>
                <a:cubicBezTo>
                  <a:pt x="1194" y="183"/>
                  <a:pt x="1152" y="178"/>
                  <a:pt x="1111" y="175"/>
                </a:cubicBezTo>
                <a:cubicBezTo>
                  <a:pt x="1052" y="0"/>
                  <a:pt x="1052" y="0"/>
                  <a:pt x="1052" y="0"/>
                </a:cubicBezTo>
                <a:cubicBezTo>
                  <a:pt x="918" y="9"/>
                  <a:pt x="918" y="9"/>
                  <a:pt x="918" y="9"/>
                </a:cubicBezTo>
                <a:cubicBezTo>
                  <a:pt x="884" y="191"/>
                  <a:pt x="884" y="191"/>
                  <a:pt x="884" y="191"/>
                </a:cubicBezTo>
                <a:cubicBezTo>
                  <a:pt x="847" y="198"/>
                  <a:pt x="810" y="208"/>
                  <a:pt x="774" y="220"/>
                </a:cubicBezTo>
                <a:cubicBezTo>
                  <a:pt x="653" y="78"/>
                  <a:pt x="653" y="78"/>
                  <a:pt x="653" y="78"/>
                </a:cubicBezTo>
                <a:cubicBezTo>
                  <a:pt x="532" y="137"/>
                  <a:pt x="532" y="137"/>
                  <a:pt x="532" y="137"/>
                </a:cubicBezTo>
                <a:cubicBezTo>
                  <a:pt x="570" y="321"/>
                  <a:pt x="570" y="321"/>
                  <a:pt x="570" y="321"/>
                </a:cubicBezTo>
                <a:cubicBezTo>
                  <a:pt x="535" y="344"/>
                  <a:pt x="502" y="369"/>
                  <a:pt x="471" y="396"/>
                </a:cubicBezTo>
                <a:cubicBezTo>
                  <a:pt x="305" y="314"/>
                  <a:pt x="305" y="314"/>
                  <a:pt x="305" y="314"/>
                </a:cubicBezTo>
                <a:cubicBezTo>
                  <a:pt x="217" y="416"/>
                  <a:pt x="217" y="416"/>
                  <a:pt x="217" y="416"/>
                </a:cubicBezTo>
                <a:cubicBezTo>
                  <a:pt x="322" y="568"/>
                  <a:pt x="322" y="568"/>
                  <a:pt x="322" y="568"/>
                </a:cubicBezTo>
                <a:cubicBezTo>
                  <a:pt x="301" y="600"/>
                  <a:pt x="282" y="633"/>
                  <a:pt x="265" y="666"/>
                </a:cubicBezTo>
                <a:cubicBezTo>
                  <a:pt x="81" y="652"/>
                  <a:pt x="81" y="652"/>
                  <a:pt x="81" y="652"/>
                </a:cubicBezTo>
                <a:cubicBezTo>
                  <a:pt x="37" y="780"/>
                  <a:pt x="37" y="780"/>
                  <a:pt x="37" y="780"/>
                </a:cubicBezTo>
                <a:cubicBezTo>
                  <a:pt x="192" y="882"/>
                  <a:pt x="192" y="882"/>
                  <a:pt x="192" y="882"/>
                </a:cubicBezTo>
                <a:cubicBezTo>
                  <a:pt x="183" y="923"/>
                  <a:pt x="178" y="964"/>
                  <a:pt x="175" y="1005"/>
                </a:cubicBezTo>
                <a:cubicBezTo>
                  <a:pt x="0" y="1064"/>
                  <a:pt x="0" y="1064"/>
                  <a:pt x="0" y="1064"/>
                </a:cubicBezTo>
                <a:cubicBezTo>
                  <a:pt x="9" y="1198"/>
                  <a:pt x="9" y="1198"/>
                  <a:pt x="9" y="1198"/>
                </a:cubicBezTo>
                <a:cubicBezTo>
                  <a:pt x="191" y="1233"/>
                  <a:pt x="191" y="1233"/>
                  <a:pt x="191" y="1233"/>
                </a:cubicBezTo>
                <a:cubicBezTo>
                  <a:pt x="199" y="1269"/>
                  <a:pt x="208" y="1306"/>
                  <a:pt x="221" y="1342"/>
                </a:cubicBezTo>
                <a:cubicBezTo>
                  <a:pt x="78" y="1463"/>
                  <a:pt x="78" y="1463"/>
                  <a:pt x="78" y="1463"/>
                </a:cubicBezTo>
                <a:cubicBezTo>
                  <a:pt x="138" y="1584"/>
                  <a:pt x="138" y="1584"/>
                  <a:pt x="138" y="1584"/>
                </a:cubicBezTo>
                <a:cubicBezTo>
                  <a:pt x="321" y="1546"/>
                  <a:pt x="321" y="1546"/>
                  <a:pt x="321" y="1546"/>
                </a:cubicBezTo>
                <a:cubicBezTo>
                  <a:pt x="344" y="1581"/>
                  <a:pt x="369" y="1614"/>
                  <a:pt x="397" y="1645"/>
                </a:cubicBezTo>
                <a:cubicBezTo>
                  <a:pt x="314" y="1811"/>
                  <a:pt x="314" y="1811"/>
                  <a:pt x="314" y="1811"/>
                </a:cubicBezTo>
                <a:cubicBezTo>
                  <a:pt x="416" y="1899"/>
                  <a:pt x="416" y="1899"/>
                  <a:pt x="416" y="1899"/>
                </a:cubicBezTo>
                <a:cubicBezTo>
                  <a:pt x="569" y="1794"/>
                  <a:pt x="569" y="1794"/>
                  <a:pt x="569" y="1794"/>
                </a:cubicBezTo>
                <a:cubicBezTo>
                  <a:pt x="600" y="1815"/>
                  <a:pt x="633" y="1834"/>
                  <a:pt x="667" y="1851"/>
                </a:cubicBezTo>
                <a:cubicBezTo>
                  <a:pt x="653" y="2035"/>
                  <a:pt x="653" y="2035"/>
                  <a:pt x="653" y="2035"/>
                </a:cubicBezTo>
                <a:cubicBezTo>
                  <a:pt x="780" y="2079"/>
                  <a:pt x="780" y="2079"/>
                  <a:pt x="780" y="2079"/>
                </a:cubicBezTo>
                <a:cubicBezTo>
                  <a:pt x="882" y="1925"/>
                  <a:pt x="882" y="1925"/>
                  <a:pt x="882" y="1925"/>
                </a:cubicBezTo>
                <a:cubicBezTo>
                  <a:pt x="923" y="1933"/>
                  <a:pt x="964" y="1938"/>
                  <a:pt x="1005" y="1941"/>
                </a:cubicBezTo>
                <a:cubicBezTo>
                  <a:pt x="1064" y="2116"/>
                  <a:pt x="1064" y="2116"/>
                  <a:pt x="1064" y="2116"/>
                </a:cubicBezTo>
                <a:cubicBezTo>
                  <a:pt x="1199" y="2107"/>
                  <a:pt x="1199" y="2107"/>
                  <a:pt x="1199" y="2107"/>
                </a:cubicBezTo>
                <a:cubicBezTo>
                  <a:pt x="1233" y="1925"/>
                  <a:pt x="1233" y="1925"/>
                  <a:pt x="1233" y="1925"/>
                </a:cubicBezTo>
                <a:cubicBezTo>
                  <a:pt x="1269" y="1918"/>
                  <a:pt x="1306" y="1908"/>
                  <a:pt x="1342" y="1896"/>
                </a:cubicBezTo>
                <a:cubicBezTo>
                  <a:pt x="1464" y="2038"/>
                  <a:pt x="1464" y="2038"/>
                  <a:pt x="1464" y="2038"/>
                </a:cubicBezTo>
                <a:cubicBezTo>
                  <a:pt x="1584" y="1979"/>
                  <a:pt x="1584" y="1979"/>
                  <a:pt x="1584" y="1979"/>
                </a:cubicBezTo>
                <a:cubicBezTo>
                  <a:pt x="1546" y="1795"/>
                  <a:pt x="1546" y="1795"/>
                  <a:pt x="1546" y="1795"/>
                </a:cubicBezTo>
                <a:cubicBezTo>
                  <a:pt x="1581" y="1772"/>
                  <a:pt x="1614" y="1747"/>
                  <a:pt x="1645" y="1719"/>
                </a:cubicBezTo>
                <a:cubicBezTo>
                  <a:pt x="1811" y="1802"/>
                  <a:pt x="1811" y="1802"/>
                  <a:pt x="1811" y="1802"/>
                </a:cubicBezTo>
                <a:cubicBezTo>
                  <a:pt x="1899" y="1700"/>
                  <a:pt x="1899" y="1700"/>
                  <a:pt x="1899" y="1700"/>
                </a:cubicBezTo>
                <a:cubicBezTo>
                  <a:pt x="1795" y="1547"/>
                  <a:pt x="1795" y="1547"/>
                  <a:pt x="1795" y="1547"/>
                </a:cubicBezTo>
                <a:cubicBezTo>
                  <a:pt x="1816" y="1516"/>
                  <a:pt x="1834" y="1483"/>
                  <a:pt x="1851" y="1450"/>
                </a:cubicBezTo>
                <a:cubicBezTo>
                  <a:pt x="2036" y="1463"/>
                  <a:pt x="2036" y="1463"/>
                  <a:pt x="2036" y="1463"/>
                </a:cubicBezTo>
                <a:cubicBezTo>
                  <a:pt x="2079" y="1336"/>
                  <a:pt x="2079" y="1336"/>
                  <a:pt x="2079" y="1336"/>
                </a:cubicBezTo>
                <a:cubicBezTo>
                  <a:pt x="1925" y="1234"/>
                  <a:pt x="1925" y="1234"/>
                  <a:pt x="1925" y="1234"/>
                </a:cubicBezTo>
                <a:cubicBezTo>
                  <a:pt x="1933" y="1193"/>
                  <a:pt x="1938" y="1152"/>
                  <a:pt x="1941" y="1111"/>
                </a:cubicBezTo>
                <a:close/>
                <a:moveTo>
                  <a:pt x="1358" y="1669"/>
                </a:moveTo>
                <a:cubicBezTo>
                  <a:pt x="1020" y="1834"/>
                  <a:pt x="613" y="1695"/>
                  <a:pt x="447" y="1357"/>
                </a:cubicBezTo>
                <a:cubicBezTo>
                  <a:pt x="282" y="1020"/>
                  <a:pt x="421" y="613"/>
                  <a:pt x="759" y="447"/>
                </a:cubicBezTo>
                <a:cubicBezTo>
                  <a:pt x="1096" y="282"/>
                  <a:pt x="1504" y="421"/>
                  <a:pt x="1669" y="759"/>
                </a:cubicBezTo>
                <a:cubicBezTo>
                  <a:pt x="1834" y="1096"/>
                  <a:pt x="1695" y="1503"/>
                  <a:pt x="1358" y="1669"/>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29" name="Freeform 240">
            <a:extLst>
              <a:ext uri="{FF2B5EF4-FFF2-40B4-BE49-F238E27FC236}">
                <a16:creationId xmlns:a16="http://schemas.microsoft.com/office/drawing/2014/main" id="{BFBE94CD-1E38-E2B0-640C-8889E8E9A7BD}"/>
              </a:ext>
            </a:extLst>
          </p:cNvPr>
          <p:cNvSpPr>
            <a:spLocks noEditPoints="1"/>
          </p:cNvSpPr>
          <p:nvPr userDrawn="1"/>
        </p:nvSpPr>
        <p:spPr bwMode="auto">
          <a:xfrm>
            <a:off x="2761454" y="3653833"/>
            <a:ext cx="2064165" cy="2064402"/>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34" name="Freeform 241">
            <a:extLst>
              <a:ext uri="{FF2B5EF4-FFF2-40B4-BE49-F238E27FC236}">
                <a16:creationId xmlns:a16="http://schemas.microsoft.com/office/drawing/2014/main" id="{3855E010-E447-34A6-F07A-5C68657D08B8}"/>
              </a:ext>
            </a:extLst>
          </p:cNvPr>
          <p:cNvSpPr>
            <a:spLocks noEditPoints="1"/>
          </p:cNvSpPr>
          <p:nvPr userDrawn="1"/>
        </p:nvSpPr>
        <p:spPr bwMode="auto">
          <a:xfrm>
            <a:off x="1457951" y="3217839"/>
            <a:ext cx="1497614" cy="1497787"/>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35" name="Freeform 241">
            <a:extLst>
              <a:ext uri="{FF2B5EF4-FFF2-40B4-BE49-F238E27FC236}">
                <a16:creationId xmlns:a16="http://schemas.microsoft.com/office/drawing/2014/main" id="{8C5C75B7-480C-4395-E29A-CDF3A3905E2E}"/>
              </a:ext>
            </a:extLst>
          </p:cNvPr>
          <p:cNvSpPr>
            <a:spLocks noEditPoints="1"/>
          </p:cNvSpPr>
          <p:nvPr userDrawn="1"/>
        </p:nvSpPr>
        <p:spPr bwMode="auto">
          <a:xfrm rot="21321938">
            <a:off x="2474305" y="2165326"/>
            <a:ext cx="1497614" cy="1497787"/>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36" name="Freeform 240">
            <a:extLst>
              <a:ext uri="{FF2B5EF4-FFF2-40B4-BE49-F238E27FC236}">
                <a16:creationId xmlns:a16="http://schemas.microsoft.com/office/drawing/2014/main" id="{6E9D54D2-9E67-C508-153A-D2187EF0A792}"/>
              </a:ext>
            </a:extLst>
          </p:cNvPr>
          <p:cNvSpPr>
            <a:spLocks noEditPoints="1"/>
          </p:cNvSpPr>
          <p:nvPr userDrawn="1"/>
        </p:nvSpPr>
        <p:spPr bwMode="auto">
          <a:xfrm>
            <a:off x="6514386" y="3750659"/>
            <a:ext cx="2064165" cy="2064402"/>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37" name="Freeform 240">
            <a:extLst>
              <a:ext uri="{FF2B5EF4-FFF2-40B4-BE49-F238E27FC236}">
                <a16:creationId xmlns:a16="http://schemas.microsoft.com/office/drawing/2014/main" id="{EF0FD00C-7DF1-48AB-3D84-83455839A9A1}"/>
              </a:ext>
            </a:extLst>
          </p:cNvPr>
          <p:cNvSpPr>
            <a:spLocks noEditPoints="1"/>
          </p:cNvSpPr>
          <p:nvPr userDrawn="1"/>
        </p:nvSpPr>
        <p:spPr bwMode="auto">
          <a:xfrm>
            <a:off x="7300221" y="1951907"/>
            <a:ext cx="2064165" cy="2064402"/>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38" name="Freeform 240">
            <a:extLst>
              <a:ext uri="{FF2B5EF4-FFF2-40B4-BE49-F238E27FC236}">
                <a16:creationId xmlns:a16="http://schemas.microsoft.com/office/drawing/2014/main" id="{E3496356-B631-680F-B1A1-35A8232E0BBA}"/>
              </a:ext>
            </a:extLst>
          </p:cNvPr>
          <p:cNvSpPr>
            <a:spLocks noEditPoints="1"/>
          </p:cNvSpPr>
          <p:nvPr userDrawn="1"/>
        </p:nvSpPr>
        <p:spPr bwMode="auto">
          <a:xfrm>
            <a:off x="8669882" y="3377613"/>
            <a:ext cx="2064165" cy="2064402"/>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14" name="Picture Placeholder 13">
            <a:extLst>
              <a:ext uri="{FF2B5EF4-FFF2-40B4-BE49-F238E27FC236}">
                <a16:creationId xmlns:a16="http://schemas.microsoft.com/office/drawing/2014/main" id="{2DB27FC5-89B0-0F7C-684E-437128833E99}"/>
              </a:ext>
            </a:extLst>
          </p:cNvPr>
          <p:cNvSpPr>
            <a:spLocks noGrp="1"/>
          </p:cNvSpPr>
          <p:nvPr userDrawn="1">
            <p:ph type="pic" sz="quarter" idx="14"/>
          </p:nvPr>
        </p:nvSpPr>
        <p:spPr>
          <a:xfrm>
            <a:off x="1737992" y="3497966"/>
            <a:ext cx="937532" cy="937532"/>
          </a:xfrm>
          <a:prstGeom prst="ellipse">
            <a:avLst/>
          </a:prstGeom>
          <a:solidFill>
            <a:schemeClr val="bg1">
              <a:lumMod val="95000"/>
            </a:schemeClr>
          </a:solidFill>
        </p:spPr>
        <p:txBody>
          <a:bodyPr>
            <a:normAutofit/>
          </a:bodyPr>
          <a:lstStyle>
            <a:lvl1pPr>
              <a:defRPr sz="1100"/>
            </a:lvl1pPr>
          </a:lstStyle>
          <a:p>
            <a:endParaRPr lang="sl-SI"/>
          </a:p>
        </p:txBody>
      </p:sp>
      <p:sp>
        <p:nvSpPr>
          <p:cNvPr id="39" name="Picture Placeholder 13">
            <a:extLst>
              <a:ext uri="{FF2B5EF4-FFF2-40B4-BE49-F238E27FC236}">
                <a16:creationId xmlns:a16="http://schemas.microsoft.com/office/drawing/2014/main" id="{D0888E27-4FC8-5938-9A98-E12D77CDE24D}"/>
              </a:ext>
            </a:extLst>
          </p:cNvPr>
          <p:cNvSpPr>
            <a:spLocks noGrp="1"/>
          </p:cNvSpPr>
          <p:nvPr userDrawn="1">
            <p:ph type="pic" sz="quarter" idx="15"/>
          </p:nvPr>
        </p:nvSpPr>
        <p:spPr>
          <a:xfrm>
            <a:off x="2754346" y="2445453"/>
            <a:ext cx="937532" cy="937532"/>
          </a:xfrm>
          <a:prstGeom prst="ellipse">
            <a:avLst/>
          </a:prstGeom>
          <a:solidFill>
            <a:schemeClr val="bg1">
              <a:lumMod val="95000"/>
            </a:schemeClr>
          </a:solidFill>
        </p:spPr>
        <p:txBody>
          <a:bodyPr>
            <a:normAutofit/>
          </a:bodyPr>
          <a:lstStyle>
            <a:lvl1pPr>
              <a:defRPr sz="1100"/>
            </a:lvl1pPr>
          </a:lstStyle>
          <a:p>
            <a:endParaRPr lang="sl-SI"/>
          </a:p>
        </p:txBody>
      </p:sp>
      <p:sp>
        <p:nvSpPr>
          <p:cNvPr id="40" name="Picture Placeholder 13">
            <a:extLst>
              <a:ext uri="{FF2B5EF4-FFF2-40B4-BE49-F238E27FC236}">
                <a16:creationId xmlns:a16="http://schemas.microsoft.com/office/drawing/2014/main" id="{ED33E7E0-0106-9E75-A36C-74C37760C7DB}"/>
              </a:ext>
            </a:extLst>
          </p:cNvPr>
          <p:cNvSpPr>
            <a:spLocks noGrp="1"/>
          </p:cNvSpPr>
          <p:nvPr userDrawn="1">
            <p:ph type="pic" sz="quarter" idx="16"/>
          </p:nvPr>
        </p:nvSpPr>
        <p:spPr>
          <a:xfrm>
            <a:off x="3123811" y="4016309"/>
            <a:ext cx="1339450" cy="1339450"/>
          </a:xfrm>
          <a:prstGeom prst="ellipse">
            <a:avLst/>
          </a:prstGeom>
          <a:solidFill>
            <a:schemeClr val="bg1">
              <a:lumMod val="95000"/>
            </a:schemeClr>
          </a:solidFill>
        </p:spPr>
        <p:txBody>
          <a:bodyPr>
            <a:normAutofit/>
          </a:bodyPr>
          <a:lstStyle>
            <a:lvl1pPr>
              <a:defRPr sz="1100"/>
            </a:lvl1pPr>
          </a:lstStyle>
          <a:p>
            <a:endParaRPr lang="sl-SI"/>
          </a:p>
        </p:txBody>
      </p:sp>
      <p:sp>
        <p:nvSpPr>
          <p:cNvPr id="41" name="Picture Placeholder 13">
            <a:extLst>
              <a:ext uri="{FF2B5EF4-FFF2-40B4-BE49-F238E27FC236}">
                <a16:creationId xmlns:a16="http://schemas.microsoft.com/office/drawing/2014/main" id="{B7C9EA7C-4BA0-776A-EA0D-07005E01FA8C}"/>
              </a:ext>
            </a:extLst>
          </p:cNvPr>
          <p:cNvSpPr>
            <a:spLocks noGrp="1"/>
          </p:cNvSpPr>
          <p:nvPr userDrawn="1">
            <p:ph type="pic" sz="quarter" idx="17"/>
          </p:nvPr>
        </p:nvSpPr>
        <p:spPr>
          <a:xfrm>
            <a:off x="4911549" y="2953990"/>
            <a:ext cx="1555129" cy="1555129"/>
          </a:xfrm>
          <a:prstGeom prst="ellipse">
            <a:avLst/>
          </a:prstGeom>
          <a:solidFill>
            <a:schemeClr val="bg1">
              <a:lumMod val="95000"/>
            </a:schemeClr>
          </a:solidFill>
        </p:spPr>
        <p:txBody>
          <a:bodyPr>
            <a:normAutofit/>
          </a:bodyPr>
          <a:lstStyle>
            <a:lvl1pPr>
              <a:defRPr sz="1100"/>
            </a:lvl1pPr>
          </a:lstStyle>
          <a:p>
            <a:endParaRPr lang="sl-SI"/>
          </a:p>
        </p:txBody>
      </p:sp>
      <p:sp>
        <p:nvSpPr>
          <p:cNvPr id="42" name="Picture Placeholder 13">
            <a:extLst>
              <a:ext uri="{FF2B5EF4-FFF2-40B4-BE49-F238E27FC236}">
                <a16:creationId xmlns:a16="http://schemas.microsoft.com/office/drawing/2014/main" id="{D21D5AF3-936A-E2A5-6D06-F4CCF80AA27E}"/>
              </a:ext>
            </a:extLst>
          </p:cNvPr>
          <p:cNvSpPr>
            <a:spLocks noGrp="1"/>
          </p:cNvSpPr>
          <p:nvPr userDrawn="1">
            <p:ph type="pic" sz="quarter" idx="18"/>
          </p:nvPr>
        </p:nvSpPr>
        <p:spPr>
          <a:xfrm>
            <a:off x="6847621" y="4084013"/>
            <a:ext cx="1397694" cy="1397694"/>
          </a:xfrm>
          <a:prstGeom prst="ellipse">
            <a:avLst/>
          </a:prstGeom>
          <a:solidFill>
            <a:schemeClr val="bg1">
              <a:lumMod val="95000"/>
            </a:schemeClr>
          </a:solidFill>
        </p:spPr>
        <p:txBody>
          <a:bodyPr>
            <a:normAutofit/>
          </a:bodyPr>
          <a:lstStyle>
            <a:lvl1pPr>
              <a:defRPr sz="1100"/>
            </a:lvl1pPr>
          </a:lstStyle>
          <a:p>
            <a:endParaRPr lang="sl-SI" dirty="0"/>
          </a:p>
        </p:txBody>
      </p:sp>
      <p:sp>
        <p:nvSpPr>
          <p:cNvPr id="43" name="Picture Placeholder 13">
            <a:extLst>
              <a:ext uri="{FF2B5EF4-FFF2-40B4-BE49-F238E27FC236}">
                <a16:creationId xmlns:a16="http://schemas.microsoft.com/office/drawing/2014/main" id="{C650A968-E396-D483-53F5-6B07126A0A01}"/>
              </a:ext>
            </a:extLst>
          </p:cNvPr>
          <p:cNvSpPr>
            <a:spLocks noGrp="1"/>
          </p:cNvSpPr>
          <p:nvPr userDrawn="1">
            <p:ph type="pic" sz="quarter" idx="19"/>
          </p:nvPr>
        </p:nvSpPr>
        <p:spPr>
          <a:xfrm>
            <a:off x="7633456" y="2279986"/>
            <a:ext cx="1397694" cy="1397694"/>
          </a:xfrm>
          <a:prstGeom prst="ellipse">
            <a:avLst/>
          </a:prstGeom>
          <a:solidFill>
            <a:schemeClr val="bg1">
              <a:lumMod val="95000"/>
            </a:schemeClr>
          </a:solidFill>
        </p:spPr>
        <p:txBody>
          <a:bodyPr>
            <a:normAutofit/>
          </a:bodyPr>
          <a:lstStyle>
            <a:lvl1pPr>
              <a:defRPr sz="1100"/>
            </a:lvl1pPr>
          </a:lstStyle>
          <a:p>
            <a:endParaRPr lang="sl-SI" dirty="0"/>
          </a:p>
        </p:txBody>
      </p:sp>
      <p:sp>
        <p:nvSpPr>
          <p:cNvPr id="44" name="Picture Placeholder 13">
            <a:extLst>
              <a:ext uri="{FF2B5EF4-FFF2-40B4-BE49-F238E27FC236}">
                <a16:creationId xmlns:a16="http://schemas.microsoft.com/office/drawing/2014/main" id="{FFA88517-FA00-B08A-BD44-52919D34737D}"/>
              </a:ext>
            </a:extLst>
          </p:cNvPr>
          <p:cNvSpPr>
            <a:spLocks noGrp="1"/>
          </p:cNvSpPr>
          <p:nvPr userDrawn="1">
            <p:ph type="pic" sz="quarter" idx="20"/>
          </p:nvPr>
        </p:nvSpPr>
        <p:spPr>
          <a:xfrm>
            <a:off x="9003117" y="3705692"/>
            <a:ext cx="1397694" cy="1397694"/>
          </a:xfrm>
          <a:prstGeom prst="ellipse">
            <a:avLst/>
          </a:prstGeom>
          <a:solidFill>
            <a:schemeClr val="bg1">
              <a:lumMod val="95000"/>
            </a:schemeClr>
          </a:solidFill>
        </p:spPr>
        <p:txBody>
          <a:bodyPr>
            <a:normAutofit/>
          </a:bodyPr>
          <a:lstStyle>
            <a:lvl1pPr>
              <a:defRPr sz="1100"/>
            </a:lvl1pPr>
          </a:lstStyle>
          <a:p>
            <a:endParaRPr lang="sl-SI" dirty="0"/>
          </a:p>
        </p:txBody>
      </p:sp>
      <p:sp>
        <p:nvSpPr>
          <p:cNvPr id="45" name="Text Placeholder 4">
            <a:extLst>
              <a:ext uri="{FF2B5EF4-FFF2-40B4-BE49-F238E27FC236}">
                <a16:creationId xmlns:a16="http://schemas.microsoft.com/office/drawing/2014/main" id="{BC1ACDF0-DE8D-7BFA-CA3E-130686B14F33}"/>
              </a:ext>
            </a:extLst>
          </p:cNvPr>
          <p:cNvSpPr>
            <a:spLocks noGrp="1"/>
          </p:cNvSpPr>
          <p:nvPr userDrawn="1">
            <p:ph type="body" sz="quarter" idx="21"/>
          </p:nvPr>
        </p:nvSpPr>
        <p:spPr>
          <a:xfrm>
            <a:off x="875211" y="2282204"/>
            <a:ext cx="1371982" cy="362857"/>
          </a:xfrm>
          <a:prstGeom prst="rect">
            <a:avLst/>
          </a:prstGeom>
        </p:spPr>
        <p:txBody>
          <a:bodyPr lIns="0" tIns="0" rIns="0" bIns="0" anchor="b"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46" name="Text Placeholder 4">
            <a:extLst>
              <a:ext uri="{FF2B5EF4-FFF2-40B4-BE49-F238E27FC236}">
                <a16:creationId xmlns:a16="http://schemas.microsoft.com/office/drawing/2014/main" id="{1A6C96C9-AE21-5333-80DB-1EA098C6A924}"/>
              </a:ext>
            </a:extLst>
          </p:cNvPr>
          <p:cNvSpPr>
            <a:spLocks noGrp="1"/>
          </p:cNvSpPr>
          <p:nvPr userDrawn="1">
            <p:ph type="body" sz="quarter" idx="22"/>
          </p:nvPr>
        </p:nvSpPr>
        <p:spPr>
          <a:xfrm>
            <a:off x="875211" y="1913545"/>
            <a:ext cx="1371982" cy="362857"/>
          </a:xfrm>
          <a:prstGeom prst="rect">
            <a:avLst/>
          </a:prstGeom>
        </p:spPr>
        <p:txBody>
          <a:bodyPr lIns="0" tIns="0" rIns="0" bIns="0">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47" name="Text Placeholder 4">
            <a:extLst>
              <a:ext uri="{FF2B5EF4-FFF2-40B4-BE49-F238E27FC236}">
                <a16:creationId xmlns:a16="http://schemas.microsoft.com/office/drawing/2014/main" id="{5F9A4F76-7846-D879-C545-935FBFE2B2A8}"/>
              </a:ext>
            </a:extLst>
          </p:cNvPr>
          <p:cNvSpPr>
            <a:spLocks noGrp="1"/>
          </p:cNvSpPr>
          <p:nvPr userDrawn="1">
            <p:ph type="body" sz="quarter" idx="23"/>
          </p:nvPr>
        </p:nvSpPr>
        <p:spPr>
          <a:xfrm>
            <a:off x="5761622" y="2131542"/>
            <a:ext cx="1371982" cy="362857"/>
          </a:xfrm>
          <a:prstGeom prst="rect">
            <a:avLst/>
          </a:prstGeom>
        </p:spPr>
        <p:txBody>
          <a:bodyPr lIns="0" tIns="0" rIns="0" bIns="0" anchor="b"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48" name="Text Placeholder 4">
            <a:extLst>
              <a:ext uri="{FF2B5EF4-FFF2-40B4-BE49-F238E27FC236}">
                <a16:creationId xmlns:a16="http://schemas.microsoft.com/office/drawing/2014/main" id="{10909590-E160-C5DC-3B42-7A9DCE3BFDE7}"/>
              </a:ext>
            </a:extLst>
          </p:cNvPr>
          <p:cNvSpPr>
            <a:spLocks noGrp="1"/>
          </p:cNvSpPr>
          <p:nvPr userDrawn="1">
            <p:ph type="body" sz="quarter" idx="24"/>
          </p:nvPr>
        </p:nvSpPr>
        <p:spPr>
          <a:xfrm>
            <a:off x="5761622" y="1762883"/>
            <a:ext cx="1371982" cy="362857"/>
          </a:xfrm>
          <a:prstGeom prst="rect">
            <a:avLst/>
          </a:prstGeom>
        </p:spPr>
        <p:txBody>
          <a:bodyPr lIns="0" tIns="0" rIns="0" bIns="0">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49" name="Text Placeholder 4">
            <a:extLst>
              <a:ext uri="{FF2B5EF4-FFF2-40B4-BE49-F238E27FC236}">
                <a16:creationId xmlns:a16="http://schemas.microsoft.com/office/drawing/2014/main" id="{A8C979AA-BC24-574F-7F42-0A1388B74C80}"/>
              </a:ext>
            </a:extLst>
          </p:cNvPr>
          <p:cNvSpPr>
            <a:spLocks noGrp="1"/>
          </p:cNvSpPr>
          <p:nvPr userDrawn="1">
            <p:ph type="body" sz="quarter" idx="25"/>
          </p:nvPr>
        </p:nvSpPr>
        <p:spPr>
          <a:xfrm>
            <a:off x="9003117" y="1760787"/>
            <a:ext cx="1371982" cy="362857"/>
          </a:xfrm>
          <a:prstGeom prst="rect">
            <a:avLst/>
          </a:prstGeom>
        </p:spPr>
        <p:txBody>
          <a:bodyPr lIns="0" tIns="0" rIns="0" bIns="0" anchor="b"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50" name="Text Placeholder 4">
            <a:extLst>
              <a:ext uri="{FF2B5EF4-FFF2-40B4-BE49-F238E27FC236}">
                <a16:creationId xmlns:a16="http://schemas.microsoft.com/office/drawing/2014/main" id="{F6032D69-6037-985C-3F14-19F3A2D23570}"/>
              </a:ext>
            </a:extLst>
          </p:cNvPr>
          <p:cNvSpPr>
            <a:spLocks noGrp="1"/>
          </p:cNvSpPr>
          <p:nvPr userDrawn="1">
            <p:ph type="body" sz="quarter" idx="26"/>
          </p:nvPr>
        </p:nvSpPr>
        <p:spPr>
          <a:xfrm>
            <a:off x="9003117" y="1392128"/>
            <a:ext cx="1371982" cy="362857"/>
          </a:xfrm>
          <a:prstGeom prst="rect">
            <a:avLst/>
          </a:prstGeom>
        </p:spPr>
        <p:txBody>
          <a:bodyPr lIns="0" tIns="0" rIns="0" bIns="0">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51" name="Text Placeholder 4">
            <a:extLst>
              <a:ext uri="{FF2B5EF4-FFF2-40B4-BE49-F238E27FC236}">
                <a16:creationId xmlns:a16="http://schemas.microsoft.com/office/drawing/2014/main" id="{3F8CBAB8-A148-90E6-1ED7-242090938EB1}"/>
              </a:ext>
            </a:extLst>
          </p:cNvPr>
          <p:cNvSpPr>
            <a:spLocks noGrp="1"/>
          </p:cNvSpPr>
          <p:nvPr userDrawn="1">
            <p:ph type="body" sz="quarter" idx="27"/>
          </p:nvPr>
        </p:nvSpPr>
        <p:spPr>
          <a:xfrm>
            <a:off x="9803017" y="2888422"/>
            <a:ext cx="1371982" cy="362857"/>
          </a:xfrm>
          <a:prstGeom prst="rect">
            <a:avLst/>
          </a:prstGeom>
        </p:spPr>
        <p:txBody>
          <a:bodyPr lIns="0" tIns="0" rIns="0" bIns="0" anchor="b"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52" name="Text Placeholder 4">
            <a:extLst>
              <a:ext uri="{FF2B5EF4-FFF2-40B4-BE49-F238E27FC236}">
                <a16:creationId xmlns:a16="http://schemas.microsoft.com/office/drawing/2014/main" id="{6CC2F9A0-408C-7BA8-B5E5-0DB45FB425AF}"/>
              </a:ext>
            </a:extLst>
          </p:cNvPr>
          <p:cNvSpPr>
            <a:spLocks noGrp="1"/>
          </p:cNvSpPr>
          <p:nvPr userDrawn="1">
            <p:ph type="body" sz="quarter" idx="28"/>
          </p:nvPr>
        </p:nvSpPr>
        <p:spPr>
          <a:xfrm>
            <a:off x="9803017" y="2519763"/>
            <a:ext cx="1371982" cy="362857"/>
          </a:xfrm>
          <a:prstGeom prst="rect">
            <a:avLst/>
          </a:prstGeom>
        </p:spPr>
        <p:txBody>
          <a:bodyPr lIns="0" tIns="0" rIns="0" bIns="0">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53" name="Text Placeholder 4">
            <a:extLst>
              <a:ext uri="{FF2B5EF4-FFF2-40B4-BE49-F238E27FC236}">
                <a16:creationId xmlns:a16="http://schemas.microsoft.com/office/drawing/2014/main" id="{C43E7610-D644-1BEC-CE58-DB159850F203}"/>
              </a:ext>
            </a:extLst>
          </p:cNvPr>
          <p:cNvSpPr>
            <a:spLocks noGrp="1"/>
          </p:cNvSpPr>
          <p:nvPr userDrawn="1">
            <p:ph type="body" sz="quarter" idx="29"/>
          </p:nvPr>
        </p:nvSpPr>
        <p:spPr>
          <a:xfrm>
            <a:off x="5015880" y="5564965"/>
            <a:ext cx="1371982" cy="362857"/>
          </a:xfrm>
          <a:prstGeom prst="rect">
            <a:avLst/>
          </a:prstGeom>
        </p:spPr>
        <p:txBody>
          <a:bodyPr lIns="0" tIns="0" rIns="0" bIns="0" anchor="b"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54" name="Text Placeholder 4">
            <a:extLst>
              <a:ext uri="{FF2B5EF4-FFF2-40B4-BE49-F238E27FC236}">
                <a16:creationId xmlns:a16="http://schemas.microsoft.com/office/drawing/2014/main" id="{E9321440-1932-1FED-E9EF-35D5E142D008}"/>
              </a:ext>
            </a:extLst>
          </p:cNvPr>
          <p:cNvSpPr>
            <a:spLocks noGrp="1"/>
          </p:cNvSpPr>
          <p:nvPr userDrawn="1">
            <p:ph type="body" sz="quarter" idx="30"/>
          </p:nvPr>
        </p:nvSpPr>
        <p:spPr>
          <a:xfrm>
            <a:off x="5015880" y="5196306"/>
            <a:ext cx="1371982" cy="362857"/>
          </a:xfrm>
          <a:prstGeom prst="rect">
            <a:avLst/>
          </a:prstGeom>
        </p:spPr>
        <p:txBody>
          <a:bodyPr lIns="0" tIns="0" rIns="0" bIns="0">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55" name="Text Placeholder 4">
            <a:extLst>
              <a:ext uri="{FF2B5EF4-FFF2-40B4-BE49-F238E27FC236}">
                <a16:creationId xmlns:a16="http://schemas.microsoft.com/office/drawing/2014/main" id="{4FBD5769-71C7-310E-39FD-C7CF0C519921}"/>
              </a:ext>
            </a:extLst>
          </p:cNvPr>
          <p:cNvSpPr>
            <a:spLocks noGrp="1"/>
          </p:cNvSpPr>
          <p:nvPr userDrawn="1">
            <p:ph type="body" sz="quarter" idx="31"/>
          </p:nvPr>
        </p:nvSpPr>
        <p:spPr>
          <a:xfrm>
            <a:off x="1208294" y="5629245"/>
            <a:ext cx="1371982" cy="362857"/>
          </a:xfrm>
          <a:prstGeom prst="rect">
            <a:avLst/>
          </a:prstGeom>
        </p:spPr>
        <p:txBody>
          <a:bodyPr lIns="0" tIns="0" rIns="0" bIns="0" anchor="b"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56" name="Text Placeholder 4">
            <a:extLst>
              <a:ext uri="{FF2B5EF4-FFF2-40B4-BE49-F238E27FC236}">
                <a16:creationId xmlns:a16="http://schemas.microsoft.com/office/drawing/2014/main" id="{509A12C6-CFA9-48D8-46CA-AF2304B030C5}"/>
              </a:ext>
            </a:extLst>
          </p:cNvPr>
          <p:cNvSpPr>
            <a:spLocks noGrp="1"/>
          </p:cNvSpPr>
          <p:nvPr userDrawn="1">
            <p:ph type="body" sz="quarter" idx="32"/>
          </p:nvPr>
        </p:nvSpPr>
        <p:spPr>
          <a:xfrm>
            <a:off x="1208294" y="5260586"/>
            <a:ext cx="1371982" cy="362857"/>
          </a:xfrm>
          <a:prstGeom prst="rect">
            <a:avLst/>
          </a:prstGeom>
        </p:spPr>
        <p:txBody>
          <a:bodyPr lIns="0" tIns="0" rIns="0" bIns="0">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57" name="Text Placeholder 4">
            <a:extLst>
              <a:ext uri="{FF2B5EF4-FFF2-40B4-BE49-F238E27FC236}">
                <a16:creationId xmlns:a16="http://schemas.microsoft.com/office/drawing/2014/main" id="{E17C6D0B-469A-6735-C88E-0D48F81D7371}"/>
              </a:ext>
            </a:extLst>
          </p:cNvPr>
          <p:cNvSpPr>
            <a:spLocks noGrp="1"/>
          </p:cNvSpPr>
          <p:nvPr userDrawn="1">
            <p:ph type="body" sz="quarter" idx="33"/>
          </p:nvPr>
        </p:nvSpPr>
        <p:spPr>
          <a:xfrm>
            <a:off x="3284544" y="1768685"/>
            <a:ext cx="1371982" cy="362857"/>
          </a:xfrm>
          <a:prstGeom prst="rect">
            <a:avLst/>
          </a:prstGeom>
        </p:spPr>
        <p:txBody>
          <a:bodyPr lIns="0" tIns="0" rIns="0" bIns="0" anchor="b"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58" name="Text Placeholder 4">
            <a:extLst>
              <a:ext uri="{FF2B5EF4-FFF2-40B4-BE49-F238E27FC236}">
                <a16:creationId xmlns:a16="http://schemas.microsoft.com/office/drawing/2014/main" id="{4E7D0E39-8DE0-5AA9-ADF4-CC46E61C8CD7}"/>
              </a:ext>
            </a:extLst>
          </p:cNvPr>
          <p:cNvSpPr>
            <a:spLocks noGrp="1"/>
          </p:cNvSpPr>
          <p:nvPr userDrawn="1">
            <p:ph type="body" sz="quarter" idx="34"/>
          </p:nvPr>
        </p:nvSpPr>
        <p:spPr>
          <a:xfrm>
            <a:off x="3284544" y="1400026"/>
            <a:ext cx="1371982" cy="362857"/>
          </a:xfrm>
          <a:prstGeom prst="rect">
            <a:avLst/>
          </a:prstGeom>
        </p:spPr>
        <p:txBody>
          <a:bodyPr lIns="0" tIns="0" rIns="0" bIns="0">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60" name="Zástupný symbol pro text 16">
            <a:extLst>
              <a:ext uri="{FF2B5EF4-FFF2-40B4-BE49-F238E27FC236}">
                <a16:creationId xmlns:a16="http://schemas.microsoft.com/office/drawing/2014/main" id="{1531BB26-82F6-DDDB-B054-8B3F2B837CF3}"/>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59" name="Sottotitolo 2">
            <a:extLst>
              <a:ext uri="{FF2B5EF4-FFF2-40B4-BE49-F238E27FC236}">
                <a16:creationId xmlns:a16="http://schemas.microsoft.com/office/drawing/2014/main" id="{841F11EF-612A-732A-0FC6-3781CCC41803}"/>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273825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vod-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7B3F7-E73D-85F3-428F-274FE97EA537}"/>
              </a:ext>
            </a:extLst>
          </p:cNvPr>
          <p:cNvSpPr/>
          <p:nvPr userDrawn="1"/>
        </p:nvSpPr>
        <p:spPr>
          <a:xfrm>
            <a:off x="-1092" y="-15528"/>
            <a:ext cx="12192000" cy="6873528"/>
          </a:xfrm>
          <a:prstGeom prst="rect">
            <a:avLst/>
          </a:prstGeom>
          <a:gradFill flip="none" rotWithShape="1">
            <a:gsLst>
              <a:gs pos="2000">
                <a:srgbClr val="E65F5C">
                  <a:lumMod val="82000"/>
                  <a:lumOff val="18000"/>
                </a:srgbClr>
              </a:gs>
              <a:gs pos="100000">
                <a:srgbClr val="FFDF64">
                  <a:lumMod val="85000"/>
                  <a:lumOff val="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24" name="Zástupný symbol pro text 16">
            <a:extLst>
              <a:ext uri="{FF2B5EF4-FFF2-40B4-BE49-F238E27FC236}">
                <a16:creationId xmlns:a16="http://schemas.microsoft.com/office/drawing/2014/main" id="{A944FB6C-2409-DF46-8230-8942CFA5A324}"/>
              </a:ext>
            </a:extLst>
          </p:cNvPr>
          <p:cNvSpPr>
            <a:spLocks noGrp="1"/>
          </p:cNvSpPr>
          <p:nvPr>
            <p:ph type="body" sz="quarter" idx="10" hasCustomPrompt="1"/>
          </p:nvPr>
        </p:nvSpPr>
        <p:spPr>
          <a:xfrm>
            <a:off x="5684733" y="2886465"/>
            <a:ext cx="2476500" cy="288032"/>
          </a:xfrm>
          <a:prstGeom prst="rect">
            <a:avLst/>
          </a:prstGeom>
        </p:spPr>
        <p:txBody>
          <a:bodyPr lIns="0" tIns="0" rIns="0" bIns="0" anchor="ctr"/>
          <a:lstStyle>
            <a:lvl1pPr algn="r">
              <a:lnSpc>
                <a:spcPct val="100000"/>
              </a:lnSpc>
              <a:defRPr sz="1000">
                <a:solidFill>
                  <a:schemeClr val="bg1"/>
                </a:solidFill>
                <a:latin typeface="Calibri" panose="020F0502020204030204" pitchFamily="34" charset="0"/>
                <a:cs typeface="Calibri" panose="020F0502020204030204" pitchFamily="34" charset="0"/>
              </a:defRPr>
            </a:lvl1pPr>
          </a:lstStyle>
          <a:p>
            <a:pPr lvl="0"/>
            <a:r>
              <a:rPr lang="cs-CZ" dirty="0" err="1"/>
              <a:t>Title</a:t>
            </a:r>
            <a:endParaRPr lang="cs-CZ" dirty="0"/>
          </a:p>
        </p:txBody>
      </p:sp>
      <p:sp>
        <p:nvSpPr>
          <p:cNvPr id="25" name="Zástupný symbol pro text 16">
            <a:extLst>
              <a:ext uri="{FF2B5EF4-FFF2-40B4-BE49-F238E27FC236}">
                <a16:creationId xmlns:a16="http://schemas.microsoft.com/office/drawing/2014/main" id="{7883BCE1-3A5B-F148-8563-AA33A2924A99}"/>
              </a:ext>
            </a:extLst>
          </p:cNvPr>
          <p:cNvSpPr>
            <a:spLocks noGrp="1"/>
          </p:cNvSpPr>
          <p:nvPr>
            <p:ph type="body" sz="quarter" idx="11"/>
          </p:nvPr>
        </p:nvSpPr>
        <p:spPr>
          <a:xfrm>
            <a:off x="849931" y="2886465"/>
            <a:ext cx="887104" cy="288032"/>
          </a:xfrm>
          <a:prstGeom prst="rect">
            <a:avLst/>
          </a:prstGeom>
        </p:spPr>
        <p:txBody>
          <a:bodyPr lIns="0" tIns="0" rIns="0" bIns="0" anchor="ctr"/>
          <a:lstStyle>
            <a:lvl1pPr algn="l">
              <a:lnSpc>
                <a:spcPct val="100000"/>
              </a:lnSpc>
              <a:defRPr sz="1000">
                <a:solidFill>
                  <a:schemeClr val="bg1"/>
                </a:solidFill>
                <a:latin typeface="Calibri" panose="020F0502020204030204" pitchFamily="34" charset="0"/>
                <a:cs typeface="Calibri" panose="020F0502020204030204" pitchFamily="34" charset="0"/>
              </a:defRPr>
            </a:lvl1pPr>
          </a:lstStyle>
          <a:p>
            <a:pPr lvl="0"/>
            <a:endParaRPr lang="cs-CZ" dirty="0"/>
          </a:p>
        </p:txBody>
      </p:sp>
      <p:sp>
        <p:nvSpPr>
          <p:cNvPr id="26" name="Zástupný symbol pro text 16">
            <a:extLst>
              <a:ext uri="{FF2B5EF4-FFF2-40B4-BE49-F238E27FC236}">
                <a16:creationId xmlns:a16="http://schemas.microsoft.com/office/drawing/2014/main" id="{4380793C-52E2-D049-8E60-27FCB814A896}"/>
              </a:ext>
            </a:extLst>
          </p:cNvPr>
          <p:cNvSpPr>
            <a:spLocks noGrp="1"/>
          </p:cNvSpPr>
          <p:nvPr>
            <p:ph type="body" sz="quarter" idx="12"/>
          </p:nvPr>
        </p:nvSpPr>
        <p:spPr>
          <a:xfrm>
            <a:off x="849930" y="3318513"/>
            <a:ext cx="7333633" cy="936104"/>
          </a:xfrm>
          <a:prstGeom prst="rect">
            <a:avLst/>
          </a:prstGeom>
        </p:spPr>
        <p:txBody>
          <a:bodyPr lIns="0" tIns="0" rIns="0" bIns="0" anchor="b">
            <a:normAutofit/>
          </a:bodyPr>
          <a:lstStyle>
            <a:lvl1pPr marL="15875" indent="-15875" algn="l">
              <a:lnSpc>
                <a:spcPct val="100000"/>
              </a:lnSpc>
              <a:tabLst/>
              <a:defRPr sz="4000" b="1">
                <a:solidFill>
                  <a:schemeClr val="bg1"/>
                </a:solidFill>
                <a:latin typeface="Calibri" panose="020F0502020204030204" pitchFamily="34" charset="0"/>
                <a:cs typeface="Calibri" panose="020F0502020204030204" pitchFamily="34" charset="0"/>
              </a:defRPr>
            </a:lvl1pPr>
          </a:lstStyle>
          <a:p>
            <a:pPr lvl="0"/>
            <a:endParaRPr lang="cs-CZ" dirty="0"/>
          </a:p>
        </p:txBody>
      </p:sp>
      <p:sp>
        <p:nvSpPr>
          <p:cNvPr id="27" name="Zástupný symbol pro text 16">
            <a:extLst>
              <a:ext uri="{FF2B5EF4-FFF2-40B4-BE49-F238E27FC236}">
                <a16:creationId xmlns:a16="http://schemas.microsoft.com/office/drawing/2014/main" id="{8A627DD9-EB7B-8647-B40D-EE85596FB5BD}"/>
              </a:ext>
            </a:extLst>
          </p:cNvPr>
          <p:cNvSpPr>
            <a:spLocks noGrp="1"/>
          </p:cNvSpPr>
          <p:nvPr>
            <p:ph type="body" sz="quarter" idx="13"/>
          </p:nvPr>
        </p:nvSpPr>
        <p:spPr>
          <a:xfrm>
            <a:off x="849930" y="4369391"/>
            <a:ext cx="7333633" cy="749322"/>
          </a:xfrm>
          <a:prstGeom prst="rect">
            <a:avLst/>
          </a:prstGeom>
        </p:spPr>
        <p:txBody>
          <a:bodyPr lIns="0" tIns="0" rIns="0" bIns="0" anchor="t"/>
          <a:lstStyle>
            <a:lvl1pPr marL="15875" indent="-15875" algn="l">
              <a:lnSpc>
                <a:spcPct val="100000"/>
              </a:lnSpc>
              <a:tabLst/>
              <a:defRPr sz="1600" b="0">
                <a:solidFill>
                  <a:schemeClr val="bg1"/>
                </a:solidFill>
              </a:defRPr>
            </a:lvl1pPr>
          </a:lstStyle>
          <a:p>
            <a:pPr lvl="0"/>
            <a:endParaRPr lang="cs-CZ" dirty="0"/>
          </a:p>
        </p:txBody>
      </p:sp>
      <p:sp>
        <p:nvSpPr>
          <p:cNvPr id="28" name="Zástupný symbol pro text 16">
            <a:extLst>
              <a:ext uri="{FF2B5EF4-FFF2-40B4-BE49-F238E27FC236}">
                <a16:creationId xmlns:a16="http://schemas.microsoft.com/office/drawing/2014/main" id="{A767FDF0-BC69-CB4D-BD55-1EF3F2FFA42F}"/>
              </a:ext>
            </a:extLst>
          </p:cNvPr>
          <p:cNvSpPr>
            <a:spLocks noGrp="1"/>
          </p:cNvSpPr>
          <p:nvPr>
            <p:ph type="body" sz="quarter" idx="15"/>
          </p:nvPr>
        </p:nvSpPr>
        <p:spPr>
          <a:xfrm>
            <a:off x="849930" y="5229200"/>
            <a:ext cx="7333633" cy="749322"/>
          </a:xfrm>
          <a:prstGeom prst="rect">
            <a:avLst/>
          </a:prstGeom>
        </p:spPr>
        <p:txBody>
          <a:bodyPr lIns="0" tIns="0" rIns="0" bIns="0" anchor="t"/>
          <a:lstStyle>
            <a:lvl1pPr marL="15875" indent="-15875" algn="l">
              <a:lnSpc>
                <a:spcPct val="150000"/>
              </a:lnSpc>
              <a:tabLst/>
              <a:defRPr sz="1400" b="1">
                <a:solidFill>
                  <a:schemeClr val="bg1"/>
                </a:solidFill>
              </a:defRPr>
            </a:lvl1pPr>
          </a:lstStyle>
          <a:p>
            <a:pPr lvl="0"/>
            <a:endParaRPr lang="cs-CZ" dirty="0"/>
          </a:p>
        </p:txBody>
      </p:sp>
      <p:cxnSp>
        <p:nvCxnSpPr>
          <p:cNvPr id="29" name="Straight Connector 28">
            <a:extLst>
              <a:ext uri="{FF2B5EF4-FFF2-40B4-BE49-F238E27FC236}">
                <a16:creationId xmlns:a16="http://schemas.microsoft.com/office/drawing/2014/main" id="{D33882C8-2972-304A-A3B7-1056194A599F}"/>
              </a:ext>
            </a:extLst>
          </p:cNvPr>
          <p:cNvCxnSpPr>
            <a:cxnSpLocks/>
          </p:cNvCxnSpPr>
          <p:nvPr userDrawn="1"/>
        </p:nvCxnSpPr>
        <p:spPr>
          <a:xfrm>
            <a:off x="849930" y="3242218"/>
            <a:ext cx="7333633"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0" name="Graphic 59">
            <a:extLst>
              <a:ext uri="{FF2B5EF4-FFF2-40B4-BE49-F238E27FC236}">
                <a16:creationId xmlns:a16="http://schemas.microsoft.com/office/drawing/2014/main" id="{296EB55A-CBB7-234E-88C8-28C1AE55BF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788" y="1198218"/>
            <a:ext cx="887104" cy="1324409"/>
          </a:xfrm>
          <a:prstGeom prst="rect">
            <a:avLst/>
          </a:prstGeom>
        </p:spPr>
      </p:pic>
    </p:spTree>
    <p:extLst>
      <p:ext uri="{BB962C8B-B14F-4D97-AF65-F5344CB8AC3E}">
        <p14:creationId xmlns:p14="http://schemas.microsoft.com/office/powerpoint/2010/main" val="245661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4 obrazky s element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E45F21C-669C-DAC2-E157-F8ABC17B66E3}"/>
              </a:ext>
            </a:extLst>
          </p:cNvPr>
          <p:cNvSpPr>
            <a:spLocks noGrp="1"/>
          </p:cNvSpPr>
          <p:nvPr>
            <p:ph type="dt" sz="half" idx="11"/>
          </p:nvPr>
        </p:nvSpPr>
        <p:spPr/>
        <p:txBody>
          <a:bodyPr/>
          <a:lstStyle/>
          <a:p>
            <a:fld id="{C47567CC-5D5D-4551-BC78-A0B3283A7B87}" type="datetime1">
              <a:rPr lang="cs-CZ" smtClean="0"/>
              <a:t>26.10.2022</a:t>
            </a:fld>
            <a:endParaRPr lang="cs-CZ" dirty="0"/>
          </a:p>
        </p:txBody>
      </p:sp>
      <p:sp>
        <p:nvSpPr>
          <p:cNvPr id="4" name="Footer Placeholder 3">
            <a:extLst>
              <a:ext uri="{FF2B5EF4-FFF2-40B4-BE49-F238E27FC236}">
                <a16:creationId xmlns:a16="http://schemas.microsoft.com/office/drawing/2014/main" id="{7CFC4D23-0BF7-00C0-1B7D-02CAF4D61747}"/>
              </a:ext>
            </a:extLst>
          </p:cNvPr>
          <p:cNvSpPr>
            <a:spLocks noGrp="1"/>
          </p:cNvSpPr>
          <p:nvPr>
            <p:ph type="ftr" sz="quarter" idx="12"/>
          </p:nvPr>
        </p:nvSpPr>
        <p:spPr/>
        <p:txBody>
          <a:bodyPr/>
          <a:lstStyle/>
          <a:p>
            <a:r>
              <a:rPr lang="cs-CZ"/>
              <a:t>Název prezentace</a:t>
            </a:r>
            <a:endParaRPr lang="cs-CZ" dirty="0"/>
          </a:p>
        </p:txBody>
      </p:sp>
      <p:sp>
        <p:nvSpPr>
          <p:cNvPr id="5" name="Slide Number Placeholder 4">
            <a:extLst>
              <a:ext uri="{FF2B5EF4-FFF2-40B4-BE49-F238E27FC236}">
                <a16:creationId xmlns:a16="http://schemas.microsoft.com/office/drawing/2014/main" id="{DD917D8B-502B-CF5F-EE34-03CBC7E358F3}"/>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6" name="Title 5">
            <a:extLst>
              <a:ext uri="{FF2B5EF4-FFF2-40B4-BE49-F238E27FC236}">
                <a16:creationId xmlns:a16="http://schemas.microsoft.com/office/drawing/2014/main" id="{D0D4E1CF-078C-881F-2DB2-3736B705D690}"/>
              </a:ext>
            </a:extLst>
          </p:cNvPr>
          <p:cNvSpPr>
            <a:spLocks noGrp="1"/>
          </p:cNvSpPr>
          <p:nvPr>
            <p:ph type="title"/>
          </p:nvPr>
        </p:nvSpPr>
        <p:spPr/>
        <p:txBody>
          <a:bodyPr/>
          <a:lstStyle/>
          <a:p>
            <a:r>
              <a:rPr lang="en-US"/>
              <a:t>Click to edit Master title style</a:t>
            </a:r>
            <a:endParaRPr lang="sl-SI"/>
          </a:p>
        </p:txBody>
      </p:sp>
      <p:sp>
        <p:nvSpPr>
          <p:cNvPr id="25" name="Freeform 239">
            <a:extLst>
              <a:ext uri="{FF2B5EF4-FFF2-40B4-BE49-F238E27FC236}">
                <a16:creationId xmlns:a16="http://schemas.microsoft.com/office/drawing/2014/main" id="{FD4C8870-4839-B65D-7A67-CBC8A1D543A2}"/>
              </a:ext>
            </a:extLst>
          </p:cNvPr>
          <p:cNvSpPr>
            <a:spLocks noEditPoints="1"/>
          </p:cNvSpPr>
          <p:nvPr userDrawn="1"/>
        </p:nvSpPr>
        <p:spPr bwMode="auto">
          <a:xfrm>
            <a:off x="3941463" y="2141651"/>
            <a:ext cx="2373577" cy="2373851"/>
          </a:xfrm>
          <a:custGeom>
            <a:avLst/>
            <a:gdLst>
              <a:gd name="T0" fmla="*/ 2116 w 2116"/>
              <a:gd name="T1" fmla="*/ 1052 h 2116"/>
              <a:gd name="T2" fmla="*/ 1925 w 2116"/>
              <a:gd name="T3" fmla="*/ 883 h 2116"/>
              <a:gd name="T4" fmla="*/ 2038 w 2116"/>
              <a:gd name="T5" fmla="*/ 652 h 2116"/>
              <a:gd name="T6" fmla="*/ 1795 w 2116"/>
              <a:gd name="T7" fmla="*/ 570 h 2116"/>
              <a:gd name="T8" fmla="*/ 1802 w 2116"/>
              <a:gd name="T9" fmla="*/ 305 h 2116"/>
              <a:gd name="T10" fmla="*/ 1548 w 2116"/>
              <a:gd name="T11" fmla="*/ 321 h 2116"/>
              <a:gd name="T12" fmla="*/ 1464 w 2116"/>
              <a:gd name="T13" fmla="*/ 80 h 2116"/>
              <a:gd name="T14" fmla="*/ 1234 w 2116"/>
              <a:gd name="T15" fmla="*/ 191 h 2116"/>
              <a:gd name="T16" fmla="*/ 1052 w 2116"/>
              <a:gd name="T17" fmla="*/ 0 h 2116"/>
              <a:gd name="T18" fmla="*/ 884 w 2116"/>
              <a:gd name="T19" fmla="*/ 191 h 2116"/>
              <a:gd name="T20" fmla="*/ 653 w 2116"/>
              <a:gd name="T21" fmla="*/ 78 h 2116"/>
              <a:gd name="T22" fmla="*/ 570 w 2116"/>
              <a:gd name="T23" fmla="*/ 321 h 2116"/>
              <a:gd name="T24" fmla="*/ 305 w 2116"/>
              <a:gd name="T25" fmla="*/ 314 h 2116"/>
              <a:gd name="T26" fmla="*/ 322 w 2116"/>
              <a:gd name="T27" fmla="*/ 568 h 2116"/>
              <a:gd name="T28" fmla="*/ 81 w 2116"/>
              <a:gd name="T29" fmla="*/ 652 h 2116"/>
              <a:gd name="T30" fmla="*/ 192 w 2116"/>
              <a:gd name="T31" fmla="*/ 882 h 2116"/>
              <a:gd name="T32" fmla="*/ 0 w 2116"/>
              <a:gd name="T33" fmla="*/ 1064 h 2116"/>
              <a:gd name="T34" fmla="*/ 191 w 2116"/>
              <a:gd name="T35" fmla="*/ 1233 h 2116"/>
              <a:gd name="T36" fmla="*/ 78 w 2116"/>
              <a:gd name="T37" fmla="*/ 1463 h 2116"/>
              <a:gd name="T38" fmla="*/ 321 w 2116"/>
              <a:gd name="T39" fmla="*/ 1546 h 2116"/>
              <a:gd name="T40" fmla="*/ 314 w 2116"/>
              <a:gd name="T41" fmla="*/ 1811 h 2116"/>
              <a:gd name="T42" fmla="*/ 569 w 2116"/>
              <a:gd name="T43" fmla="*/ 1794 h 2116"/>
              <a:gd name="T44" fmla="*/ 653 w 2116"/>
              <a:gd name="T45" fmla="*/ 2035 h 2116"/>
              <a:gd name="T46" fmla="*/ 882 w 2116"/>
              <a:gd name="T47" fmla="*/ 1925 h 2116"/>
              <a:gd name="T48" fmla="*/ 1064 w 2116"/>
              <a:gd name="T49" fmla="*/ 2116 h 2116"/>
              <a:gd name="T50" fmla="*/ 1233 w 2116"/>
              <a:gd name="T51" fmla="*/ 1925 h 2116"/>
              <a:gd name="T52" fmla="*/ 1464 w 2116"/>
              <a:gd name="T53" fmla="*/ 2038 h 2116"/>
              <a:gd name="T54" fmla="*/ 1546 w 2116"/>
              <a:gd name="T55" fmla="*/ 1795 h 2116"/>
              <a:gd name="T56" fmla="*/ 1811 w 2116"/>
              <a:gd name="T57" fmla="*/ 1802 h 2116"/>
              <a:gd name="T58" fmla="*/ 1795 w 2116"/>
              <a:gd name="T59" fmla="*/ 1547 h 2116"/>
              <a:gd name="T60" fmla="*/ 2036 w 2116"/>
              <a:gd name="T61" fmla="*/ 1463 h 2116"/>
              <a:gd name="T62" fmla="*/ 1925 w 2116"/>
              <a:gd name="T63" fmla="*/ 1234 h 2116"/>
              <a:gd name="T64" fmla="*/ 1358 w 2116"/>
              <a:gd name="T65" fmla="*/ 1669 h 2116"/>
              <a:gd name="T66" fmla="*/ 759 w 2116"/>
              <a:gd name="T67" fmla="*/ 447 h 2116"/>
              <a:gd name="T68" fmla="*/ 1358 w 2116"/>
              <a:gd name="T69" fmla="*/ 1669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6" h="2116">
                <a:moveTo>
                  <a:pt x="1941" y="1111"/>
                </a:moveTo>
                <a:cubicBezTo>
                  <a:pt x="2116" y="1052"/>
                  <a:pt x="2116" y="1052"/>
                  <a:pt x="2116" y="1052"/>
                </a:cubicBezTo>
                <a:cubicBezTo>
                  <a:pt x="2107" y="917"/>
                  <a:pt x="2107" y="917"/>
                  <a:pt x="2107" y="917"/>
                </a:cubicBezTo>
                <a:cubicBezTo>
                  <a:pt x="1925" y="883"/>
                  <a:pt x="1925" y="883"/>
                  <a:pt x="1925" y="883"/>
                </a:cubicBezTo>
                <a:cubicBezTo>
                  <a:pt x="1918" y="847"/>
                  <a:pt x="1908" y="810"/>
                  <a:pt x="1896" y="774"/>
                </a:cubicBezTo>
                <a:cubicBezTo>
                  <a:pt x="2038" y="652"/>
                  <a:pt x="2038" y="652"/>
                  <a:pt x="2038" y="652"/>
                </a:cubicBezTo>
                <a:cubicBezTo>
                  <a:pt x="1979" y="532"/>
                  <a:pt x="1979" y="532"/>
                  <a:pt x="1979" y="532"/>
                </a:cubicBezTo>
                <a:cubicBezTo>
                  <a:pt x="1795" y="570"/>
                  <a:pt x="1795" y="570"/>
                  <a:pt x="1795" y="570"/>
                </a:cubicBezTo>
                <a:cubicBezTo>
                  <a:pt x="1772" y="535"/>
                  <a:pt x="1747" y="502"/>
                  <a:pt x="1720" y="471"/>
                </a:cubicBezTo>
                <a:cubicBezTo>
                  <a:pt x="1802" y="305"/>
                  <a:pt x="1802" y="305"/>
                  <a:pt x="1802" y="305"/>
                </a:cubicBezTo>
                <a:cubicBezTo>
                  <a:pt x="1700" y="217"/>
                  <a:pt x="1700" y="217"/>
                  <a:pt x="1700" y="217"/>
                </a:cubicBezTo>
                <a:cubicBezTo>
                  <a:pt x="1548" y="321"/>
                  <a:pt x="1548" y="321"/>
                  <a:pt x="1548" y="321"/>
                </a:cubicBezTo>
                <a:cubicBezTo>
                  <a:pt x="1516" y="301"/>
                  <a:pt x="1483" y="282"/>
                  <a:pt x="1450" y="265"/>
                </a:cubicBezTo>
                <a:cubicBezTo>
                  <a:pt x="1464" y="80"/>
                  <a:pt x="1464" y="80"/>
                  <a:pt x="1464" y="80"/>
                </a:cubicBezTo>
                <a:cubicBezTo>
                  <a:pt x="1336" y="37"/>
                  <a:pt x="1336" y="37"/>
                  <a:pt x="1336" y="37"/>
                </a:cubicBezTo>
                <a:cubicBezTo>
                  <a:pt x="1234" y="191"/>
                  <a:pt x="1234" y="191"/>
                  <a:pt x="1234" y="191"/>
                </a:cubicBezTo>
                <a:cubicBezTo>
                  <a:pt x="1194" y="183"/>
                  <a:pt x="1152" y="178"/>
                  <a:pt x="1111" y="175"/>
                </a:cubicBezTo>
                <a:cubicBezTo>
                  <a:pt x="1052" y="0"/>
                  <a:pt x="1052" y="0"/>
                  <a:pt x="1052" y="0"/>
                </a:cubicBezTo>
                <a:cubicBezTo>
                  <a:pt x="918" y="9"/>
                  <a:pt x="918" y="9"/>
                  <a:pt x="918" y="9"/>
                </a:cubicBezTo>
                <a:cubicBezTo>
                  <a:pt x="884" y="191"/>
                  <a:pt x="884" y="191"/>
                  <a:pt x="884" y="191"/>
                </a:cubicBezTo>
                <a:cubicBezTo>
                  <a:pt x="847" y="198"/>
                  <a:pt x="810" y="208"/>
                  <a:pt x="774" y="220"/>
                </a:cubicBezTo>
                <a:cubicBezTo>
                  <a:pt x="653" y="78"/>
                  <a:pt x="653" y="78"/>
                  <a:pt x="653" y="78"/>
                </a:cubicBezTo>
                <a:cubicBezTo>
                  <a:pt x="532" y="137"/>
                  <a:pt x="532" y="137"/>
                  <a:pt x="532" y="137"/>
                </a:cubicBezTo>
                <a:cubicBezTo>
                  <a:pt x="570" y="321"/>
                  <a:pt x="570" y="321"/>
                  <a:pt x="570" y="321"/>
                </a:cubicBezTo>
                <a:cubicBezTo>
                  <a:pt x="535" y="344"/>
                  <a:pt x="502" y="369"/>
                  <a:pt x="471" y="396"/>
                </a:cubicBezTo>
                <a:cubicBezTo>
                  <a:pt x="305" y="314"/>
                  <a:pt x="305" y="314"/>
                  <a:pt x="305" y="314"/>
                </a:cubicBezTo>
                <a:cubicBezTo>
                  <a:pt x="217" y="416"/>
                  <a:pt x="217" y="416"/>
                  <a:pt x="217" y="416"/>
                </a:cubicBezTo>
                <a:cubicBezTo>
                  <a:pt x="322" y="568"/>
                  <a:pt x="322" y="568"/>
                  <a:pt x="322" y="568"/>
                </a:cubicBezTo>
                <a:cubicBezTo>
                  <a:pt x="301" y="600"/>
                  <a:pt x="282" y="633"/>
                  <a:pt x="265" y="666"/>
                </a:cubicBezTo>
                <a:cubicBezTo>
                  <a:pt x="81" y="652"/>
                  <a:pt x="81" y="652"/>
                  <a:pt x="81" y="652"/>
                </a:cubicBezTo>
                <a:cubicBezTo>
                  <a:pt x="37" y="780"/>
                  <a:pt x="37" y="780"/>
                  <a:pt x="37" y="780"/>
                </a:cubicBezTo>
                <a:cubicBezTo>
                  <a:pt x="192" y="882"/>
                  <a:pt x="192" y="882"/>
                  <a:pt x="192" y="882"/>
                </a:cubicBezTo>
                <a:cubicBezTo>
                  <a:pt x="183" y="923"/>
                  <a:pt x="178" y="964"/>
                  <a:pt x="175" y="1005"/>
                </a:cubicBezTo>
                <a:cubicBezTo>
                  <a:pt x="0" y="1064"/>
                  <a:pt x="0" y="1064"/>
                  <a:pt x="0" y="1064"/>
                </a:cubicBezTo>
                <a:cubicBezTo>
                  <a:pt x="9" y="1198"/>
                  <a:pt x="9" y="1198"/>
                  <a:pt x="9" y="1198"/>
                </a:cubicBezTo>
                <a:cubicBezTo>
                  <a:pt x="191" y="1233"/>
                  <a:pt x="191" y="1233"/>
                  <a:pt x="191" y="1233"/>
                </a:cubicBezTo>
                <a:cubicBezTo>
                  <a:pt x="199" y="1269"/>
                  <a:pt x="208" y="1306"/>
                  <a:pt x="221" y="1342"/>
                </a:cubicBezTo>
                <a:cubicBezTo>
                  <a:pt x="78" y="1463"/>
                  <a:pt x="78" y="1463"/>
                  <a:pt x="78" y="1463"/>
                </a:cubicBezTo>
                <a:cubicBezTo>
                  <a:pt x="138" y="1584"/>
                  <a:pt x="138" y="1584"/>
                  <a:pt x="138" y="1584"/>
                </a:cubicBezTo>
                <a:cubicBezTo>
                  <a:pt x="321" y="1546"/>
                  <a:pt x="321" y="1546"/>
                  <a:pt x="321" y="1546"/>
                </a:cubicBezTo>
                <a:cubicBezTo>
                  <a:pt x="344" y="1581"/>
                  <a:pt x="369" y="1614"/>
                  <a:pt x="397" y="1645"/>
                </a:cubicBezTo>
                <a:cubicBezTo>
                  <a:pt x="314" y="1811"/>
                  <a:pt x="314" y="1811"/>
                  <a:pt x="314" y="1811"/>
                </a:cubicBezTo>
                <a:cubicBezTo>
                  <a:pt x="416" y="1899"/>
                  <a:pt x="416" y="1899"/>
                  <a:pt x="416" y="1899"/>
                </a:cubicBezTo>
                <a:cubicBezTo>
                  <a:pt x="569" y="1794"/>
                  <a:pt x="569" y="1794"/>
                  <a:pt x="569" y="1794"/>
                </a:cubicBezTo>
                <a:cubicBezTo>
                  <a:pt x="600" y="1815"/>
                  <a:pt x="633" y="1834"/>
                  <a:pt x="667" y="1851"/>
                </a:cubicBezTo>
                <a:cubicBezTo>
                  <a:pt x="653" y="2035"/>
                  <a:pt x="653" y="2035"/>
                  <a:pt x="653" y="2035"/>
                </a:cubicBezTo>
                <a:cubicBezTo>
                  <a:pt x="780" y="2079"/>
                  <a:pt x="780" y="2079"/>
                  <a:pt x="780" y="2079"/>
                </a:cubicBezTo>
                <a:cubicBezTo>
                  <a:pt x="882" y="1925"/>
                  <a:pt x="882" y="1925"/>
                  <a:pt x="882" y="1925"/>
                </a:cubicBezTo>
                <a:cubicBezTo>
                  <a:pt x="923" y="1933"/>
                  <a:pt x="964" y="1938"/>
                  <a:pt x="1005" y="1941"/>
                </a:cubicBezTo>
                <a:cubicBezTo>
                  <a:pt x="1064" y="2116"/>
                  <a:pt x="1064" y="2116"/>
                  <a:pt x="1064" y="2116"/>
                </a:cubicBezTo>
                <a:cubicBezTo>
                  <a:pt x="1199" y="2107"/>
                  <a:pt x="1199" y="2107"/>
                  <a:pt x="1199" y="2107"/>
                </a:cubicBezTo>
                <a:cubicBezTo>
                  <a:pt x="1233" y="1925"/>
                  <a:pt x="1233" y="1925"/>
                  <a:pt x="1233" y="1925"/>
                </a:cubicBezTo>
                <a:cubicBezTo>
                  <a:pt x="1269" y="1918"/>
                  <a:pt x="1306" y="1908"/>
                  <a:pt x="1342" y="1896"/>
                </a:cubicBezTo>
                <a:cubicBezTo>
                  <a:pt x="1464" y="2038"/>
                  <a:pt x="1464" y="2038"/>
                  <a:pt x="1464" y="2038"/>
                </a:cubicBezTo>
                <a:cubicBezTo>
                  <a:pt x="1584" y="1979"/>
                  <a:pt x="1584" y="1979"/>
                  <a:pt x="1584" y="1979"/>
                </a:cubicBezTo>
                <a:cubicBezTo>
                  <a:pt x="1546" y="1795"/>
                  <a:pt x="1546" y="1795"/>
                  <a:pt x="1546" y="1795"/>
                </a:cubicBezTo>
                <a:cubicBezTo>
                  <a:pt x="1581" y="1772"/>
                  <a:pt x="1614" y="1747"/>
                  <a:pt x="1645" y="1719"/>
                </a:cubicBezTo>
                <a:cubicBezTo>
                  <a:pt x="1811" y="1802"/>
                  <a:pt x="1811" y="1802"/>
                  <a:pt x="1811" y="1802"/>
                </a:cubicBezTo>
                <a:cubicBezTo>
                  <a:pt x="1899" y="1700"/>
                  <a:pt x="1899" y="1700"/>
                  <a:pt x="1899" y="1700"/>
                </a:cubicBezTo>
                <a:cubicBezTo>
                  <a:pt x="1795" y="1547"/>
                  <a:pt x="1795" y="1547"/>
                  <a:pt x="1795" y="1547"/>
                </a:cubicBezTo>
                <a:cubicBezTo>
                  <a:pt x="1816" y="1516"/>
                  <a:pt x="1834" y="1483"/>
                  <a:pt x="1851" y="1450"/>
                </a:cubicBezTo>
                <a:cubicBezTo>
                  <a:pt x="2036" y="1463"/>
                  <a:pt x="2036" y="1463"/>
                  <a:pt x="2036" y="1463"/>
                </a:cubicBezTo>
                <a:cubicBezTo>
                  <a:pt x="2079" y="1336"/>
                  <a:pt x="2079" y="1336"/>
                  <a:pt x="2079" y="1336"/>
                </a:cubicBezTo>
                <a:cubicBezTo>
                  <a:pt x="1925" y="1234"/>
                  <a:pt x="1925" y="1234"/>
                  <a:pt x="1925" y="1234"/>
                </a:cubicBezTo>
                <a:cubicBezTo>
                  <a:pt x="1933" y="1193"/>
                  <a:pt x="1938" y="1152"/>
                  <a:pt x="1941" y="1111"/>
                </a:cubicBezTo>
                <a:close/>
                <a:moveTo>
                  <a:pt x="1358" y="1669"/>
                </a:moveTo>
                <a:cubicBezTo>
                  <a:pt x="1020" y="1834"/>
                  <a:pt x="613" y="1695"/>
                  <a:pt x="447" y="1357"/>
                </a:cubicBezTo>
                <a:cubicBezTo>
                  <a:pt x="282" y="1020"/>
                  <a:pt x="421" y="613"/>
                  <a:pt x="759" y="447"/>
                </a:cubicBezTo>
                <a:cubicBezTo>
                  <a:pt x="1096" y="282"/>
                  <a:pt x="1504" y="421"/>
                  <a:pt x="1669" y="759"/>
                </a:cubicBezTo>
                <a:cubicBezTo>
                  <a:pt x="1834" y="1096"/>
                  <a:pt x="1695" y="1503"/>
                  <a:pt x="1358" y="1669"/>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29" name="Freeform 240">
            <a:extLst>
              <a:ext uri="{FF2B5EF4-FFF2-40B4-BE49-F238E27FC236}">
                <a16:creationId xmlns:a16="http://schemas.microsoft.com/office/drawing/2014/main" id="{BFBE94CD-1E38-E2B0-640C-8889E8E9A7BD}"/>
              </a:ext>
            </a:extLst>
          </p:cNvPr>
          <p:cNvSpPr>
            <a:spLocks noEditPoints="1"/>
          </p:cNvSpPr>
          <p:nvPr userDrawn="1"/>
        </p:nvSpPr>
        <p:spPr bwMode="auto">
          <a:xfrm>
            <a:off x="2142010" y="3279915"/>
            <a:ext cx="2064165" cy="2064402"/>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36" name="Freeform 240">
            <a:extLst>
              <a:ext uri="{FF2B5EF4-FFF2-40B4-BE49-F238E27FC236}">
                <a16:creationId xmlns:a16="http://schemas.microsoft.com/office/drawing/2014/main" id="{6E9D54D2-9E67-C508-153A-D2187EF0A792}"/>
              </a:ext>
            </a:extLst>
          </p:cNvPr>
          <p:cNvSpPr>
            <a:spLocks noEditPoints="1"/>
          </p:cNvSpPr>
          <p:nvPr userDrawn="1"/>
        </p:nvSpPr>
        <p:spPr bwMode="auto">
          <a:xfrm>
            <a:off x="5953772" y="3347887"/>
            <a:ext cx="2064165" cy="2064402"/>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38" name="Freeform 240">
            <a:extLst>
              <a:ext uri="{FF2B5EF4-FFF2-40B4-BE49-F238E27FC236}">
                <a16:creationId xmlns:a16="http://schemas.microsoft.com/office/drawing/2014/main" id="{E3496356-B631-680F-B1A1-35A8232E0BBA}"/>
              </a:ext>
            </a:extLst>
          </p:cNvPr>
          <p:cNvSpPr>
            <a:spLocks noEditPoints="1"/>
          </p:cNvSpPr>
          <p:nvPr userDrawn="1"/>
        </p:nvSpPr>
        <p:spPr bwMode="auto">
          <a:xfrm>
            <a:off x="7816669" y="2593586"/>
            <a:ext cx="2064165" cy="2064402"/>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adFill>
            <a:gsLst>
              <a:gs pos="2000">
                <a:srgbClr val="3EBCFF"/>
              </a:gs>
              <a:gs pos="100000">
                <a:srgbClr val="2DD881"/>
              </a:gs>
            </a:gsLst>
            <a:path path="circle">
              <a:fillToRect l="100000" t="100000"/>
            </a:path>
          </a:gradFill>
          <a:ln>
            <a:noFill/>
          </a:ln>
        </p:spPr>
        <p:txBody>
          <a:bodyPr vert="horz" wrap="square" lIns="182880" tIns="91440" rIns="182880" bIns="91440" numCol="1" anchor="t" anchorCtr="0" compatLnSpc="1">
            <a:prstTxWarp prst="textNoShape">
              <a:avLst/>
            </a:prstTxWarp>
          </a:bodyPr>
          <a:lstStyle/>
          <a:p>
            <a:pPr algn="ctr"/>
            <a:endParaRPr lang="id-ID" sz="2800">
              <a:solidFill>
                <a:srgbClr val="FFFFFF"/>
              </a:solidFill>
              <a:latin typeface="Century Gothic"/>
              <a:cs typeface="Century Gothic"/>
            </a:endParaRPr>
          </a:p>
        </p:txBody>
      </p:sp>
      <p:sp>
        <p:nvSpPr>
          <p:cNvPr id="40" name="Picture Placeholder 13">
            <a:extLst>
              <a:ext uri="{FF2B5EF4-FFF2-40B4-BE49-F238E27FC236}">
                <a16:creationId xmlns:a16="http://schemas.microsoft.com/office/drawing/2014/main" id="{ED33E7E0-0106-9E75-A36C-74C37760C7DB}"/>
              </a:ext>
            </a:extLst>
          </p:cNvPr>
          <p:cNvSpPr>
            <a:spLocks noGrp="1"/>
          </p:cNvSpPr>
          <p:nvPr userDrawn="1">
            <p:ph type="pic" sz="quarter" idx="16"/>
          </p:nvPr>
        </p:nvSpPr>
        <p:spPr>
          <a:xfrm>
            <a:off x="2504367" y="3642391"/>
            <a:ext cx="1339450" cy="1339450"/>
          </a:xfrm>
          <a:prstGeom prst="ellipse">
            <a:avLst/>
          </a:prstGeom>
          <a:solidFill>
            <a:schemeClr val="bg1">
              <a:lumMod val="95000"/>
            </a:schemeClr>
          </a:solidFill>
        </p:spPr>
        <p:txBody>
          <a:bodyPr>
            <a:normAutofit/>
          </a:bodyPr>
          <a:lstStyle>
            <a:lvl1pPr>
              <a:defRPr sz="1100"/>
            </a:lvl1pPr>
          </a:lstStyle>
          <a:p>
            <a:endParaRPr lang="sl-SI"/>
          </a:p>
        </p:txBody>
      </p:sp>
      <p:sp>
        <p:nvSpPr>
          <p:cNvPr id="41" name="Picture Placeholder 13">
            <a:extLst>
              <a:ext uri="{FF2B5EF4-FFF2-40B4-BE49-F238E27FC236}">
                <a16:creationId xmlns:a16="http://schemas.microsoft.com/office/drawing/2014/main" id="{B7C9EA7C-4BA0-776A-EA0D-07005E01FA8C}"/>
              </a:ext>
            </a:extLst>
          </p:cNvPr>
          <p:cNvSpPr>
            <a:spLocks noGrp="1"/>
          </p:cNvSpPr>
          <p:nvPr userDrawn="1">
            <p:ph type="pic" sz="quarter" idx="17"/>
          </p:nvPr>
        </p:nvSpPr>
        <p:spPr>
          <a:xfrm>
            <a:off x="4350935" y="2551218"/>
            <a:ext cx="1555129" cy="1555129"/>
          </a:xfrm>
          <a:prstGeom prst="ellipse">
            <a:avLst/>
          </a:prstGeom>
          <a:solidFill>
            <a:schemeClr val="bg1">
              <a:lumMod val="95000"/>
            </a:schemeClr>
          </a:solidFill>
        </p:spPr>
        <p:txBody>
          <a:bodyPr>
            <a:normAutofit/>
          </a:bodyPr>
          <a:lstStyle>
            <a:lvl1pPr>
              <a:defRPr sz="1100"/>
            </a:lvl1pPr>
          </a:lstStyle>
          <a:p>
            <a:endParaRPr lang="sl-SI"/>
          </a:p>
        </p:txBody>
      </p:sp>
      <p:sp>
        <p:nvSpPr>
          <p:cNvPr id="42" name="Picture Placeholder 13">
            <a:extLst>
              <a:ext uri="{FF2B5EF4-FFF2-40B4-BE49-F238E27FC236}">
                <a16:creationId xmlns:a16="http://schemas.microsoft.com/office/drawing/2014/main" id="{D21D5AF3-936A-E2A5-6D06-F4CCF80AA27E}"/>
              </a:ext>
            </a:extLst>
          </p:cNvPr>
          <p:cNvSpPr>
            <a:spLocks noGrp="1"/>
          </p:cNvSpPr>
          <p:nvPr userDrawn="1">
            <p:ph type="pic" sz="quarter" idx="18"/>
          </p:nvPr>
        </p:nvSpPr>
        <p:spPr>
          <a:xfrm>
            <a:off x="6287007" y="3681241"/>
            <a:ext cx="1397694" cy="1397694"/>
          </a:xfrm>
          <a:prstGeom prst="ellipse">
            <a:avLst/>
          </a:prstGeom>
          <a:solidFill>
            <a:schemeClr val="bg1">
              <a:lumMod val="95000"/>
            </a:schemeClr>
          </a:solidFill>
        </p:spPr>
        <p:txBody>
          <a:bodyPr>
            <a:normAutofit/>
          </a:bodyPr>
          <a:lstStyle>
            <a:lvl1pPr>
              <a:defRPr sz="1100"/>
            </a:lvl1pPr>
          </a:lstStyle>
          <a:p>
            <a:endParaRPr lang="sl-SI" dirty="0"/>
          </a:p>
        </p:txBody>
      </p:sp>
      <p:sp>
        <p:nvSpPr>
          <p:cNvPr id="44" name="Picture Placeholder 13">
            <a:extLst>
              <a:ext uri="{FF2B5EF4-FFF2-40B4-BE49-F238E27FC236}">
                <a16:creationId xmlns:a16="http://schemas.microsoft.com/office/drawing/2014/main" id="{FFA88517-FA00-B08A-BD44-52919D34737D}"/>
              </a:ext>
            </a:extLst>
          </p:cNvPr>
          <p:cNvSpPr>
            <a:spLocks noGrp="1"/>
          </p:cNvSpPr>
          <p:nvPr userDrawn="1">
            <p:ph type="pic" sz="quarter" idx="20"/>
          </p:nvPr>
        </p:nvSpPr>
        <p:spPr>
          <a:xfrm>
            <a:off x="8149904" y="2921665"/>
            <a:ext cx="1397694" cy="1397694"/>
          </a:xfrm>
          <a:prstGeom prst="ellipse">
            <a:avLst/>
          </a:prstGeom>
          <a:solidFill>
            <a:schemeClr val="bg1">
              <a:lumMod val="95000"/>
            </a:schemeClr>
          </a:solidFill>
        </p:spPr>
        <p:txBody>
          <a:bodyPr>
            <a:normAutofit/>
          </a:bodyPr>
          <a:lstStyle>
            <a:lvl1pPr>
              <a:defRPr sz="1100"/>
            </a:lvl1pPr>
          </a:lstStyle>
          <a:p>
            <a:endParaRPr lang="sl-SI" dirty="0"/>
          </a:p>
        </p:txBody>
      </p:sp>
      <p:sp>
        <p:nvSpPr>
          <p:cNvPr id="60" name="Zástupný symbol pro text 16">
            <a:extLst>
              <a:ext uri="{FF2B5EF4-FFF2-40B4-BE49-F238E27FC236}">
                <a16:creationId xmlns:a16="http://schemas.microsoft.com/office/drawing/2014/main" id="{1531BB26-82F6-DDDB-B054-8B3F2B837CF3}"/>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59" name="Sottotitolo 2">
            <a:extLst>
              <a:ext uri="{FF2B5EF4-FFF2-40B4-BE49-F238E27FC236}">
                <a16:creationId xmlns:a16="http://schemas.microsoft.com/office/drawing/2014/main" id="{841F11EF-612A-732A-0FC6-3781CCC41803}"/>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61" name="Text Placeholder 4">
            <a:extLst>
              <a:ext uri="{FF2B5EF4-FFF2-40B4-BE49-F238E27FC236}">
                <a16:creationId xmlns:a16="http://schemas.microsoft.com/office/drawing/2014/main" id="{921741D2-4471-99EB-C8A0-4559E6C5CB7B}"/>
              </a:ext>
            </a:extLst>
          </p:cNvPr>
          <p:cNvSpPr>
            <a:spLocks noGrp="1"/>
          </p:cNvSpPr>
          <p:nvPr>
            <p:ph type="body" sz="quarter" idx="21"/>
          </p:nvPr>
        </p:nvSpPr>
        <p:spPr>
          <a:xfrm>
            <a:off x="1058940" y="3285708"/>
            <a:ext cx="1339150" cy="362857"/>
          </a:xfrm>
          <a:prstGeom prst="rect">
            <a:avLst/>
          </a:prstGeom>
        </p:spPr>
        <p:txBody>
          <a:bodyPr lIns="0" tIns="0" rIns="0" bIns="0" anchor="ctr"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62" name="Text Placeholder 4">
            <a:extLst>
              <a:ext uri="{FF2B5EF4-FFF2-40B4-BE49-F238E27FC236}">
                <a16:creationId xmlns:a16="http://schemas.microsoft.com/office/drawing/2014/main" id="{31D038E8-AAA5-C997-3925-08E11A1CDCB2}"/>
              </a:ext>
            </a:extLst>
          </p:cNvPr>
          <p:cNvSpPr>
            <a:spLocks noGrp="1"/>
          </p:cNvSpPr>
          <p:nvPr>
            <p:ph type="body" sz="quarter" idx="22"/>
          </p:nvPr>
        </p:nvSpPr>
        <p:spPr>
          <a:xfrm>
            <a:off x="1058940" y="2917049"/>
            <a:ext cx="1339150" cy="362857"/>
          </a:xfrm>
          <a:prstGeom prst="rect">
            <a:avLst/>
          </a:prstGeom>
        </p:spPr>
        <p:txBody>
          <a:bodyPr lIns="0" tIns="0" rIns="0" bIns="0" anchor="ctr">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63" name="Text Placeholder 4">
            <a:extLst>
              <a:ext uri="{FF2B5EF4-FFF2-40B4-BE49-F238E27FC236}">
                <a16:creationId xmlns:a16="http://schemas.microsoft.com/office/drawing/2014/main" id="{E4333159-24F7-4A37-A989-2D500F5F0A26}"/>
              </a:ext>
            </a:extLst>
          </p:cNvPr>
          <p:cNvSpPr>
            <a:spLocks noGrp="1"/>
          </p:cNvSpPr>
          <p:nvPr>
            <p:ph type="body" sz="quarter" idx="55"/>
          </p:nvPr>
        </p:nvSpPr>
        <p:spPr>
          <a:xfrm>
            <a:off x="6068543" y="2230729"/>
            <a:ext cx="1339150" cy="362857"/>
          </a:xfrm>
          <a:prstGeom prst="rect">
            <a:avLst/>
          </a:prstGeom>
        </p:spPr>
        <p:txBody>
          <a:bodyPr lIns="0" tIns="0" rIns="0" bIns="0" anchor="ctr"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64" name="Text Placeholder 4">
            <a:extLst>
              <a:ext uri="{FF2B5EF4-FFF2-40B4-BE49-F238E27FC236}">
                <a16:creationId xmlns:a16="http://schemas.microsoft.com/office/drawing/2014/main" id="{875E555F-3CC7-E669-F037-F6109DF0C830}"/>
              </a:ext>
            </a:extLst>
          </p:cNvPr>
          <p:cNvSpPr>
            <a:spLocks noGrp="1"/>
          </p:cNvSpPr>
          <p:nvPr>
            <p:ph type="body" sz="quarter" idx="56"/>
          </p:nvPr>
        </p:nvSpPr>
        <p:spPr>
          <a:xfrm>
            <a:off x="6068543" y="1862070"/>
            <a:ext cx="1339150" cy="362857"/>
          </a:xfrm>
          <a:prstGeom prst="rect">
            <a:avLst/>
          </a:prstGeom>
        </p:spPr>
        <p:txBody>
          <a:bodyPr lIns="0" tIns="0" rIns="0" bIns="0" anchor="ctr">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65" name="Text Placeholder 4">
            <a:extLst>
              <a:ext uri="{FF2B5EF4-FFF2-40B4-BE49-F238E27FC236}">
                <a16:creationId xmlns:a16="http://schemas.microsoft.com/office/drawing/2014/main" id="{32F815B5-FEE6-E2E0-59DB-3B4DCCA1C1B1}"/>
              </a:ext>
            </a:extLst>
          </p:cNvPr>
          <p:cNvSpPr>
            <a:spLocks noGrp="1"/>
          </p:cNvSpPr>
          <p:nvPr>
            <p:ph type="body" sz="quarter" idx="57"/>
          </p:nvPr>
        </p:nvSpPr>
        <p:spPr>
          <a:xfrm>
            <a:off x="7875572" y="5442319"/>
            <a:ext cx="1339150" cy="362857"/>
          </a:xfrm>
          <a:prstGeom prst="rect">
            <a:avLst/>
          </a:prstGeom>
        </p:spPr>
        <p:txBody>
          <a:bodyPr lIns="0" tIns="0" rIns="0" bIns="0" anchor="ctr"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66" name="Text Placeholder 4">
            <a:extLst>
              <a:ext uri="{FF2B5EF4-FFF2-40B4-BE49-F238E27FC236}">
                <a16:creationId xmlns:a16="http://schemas.microsoft.com/office/drawing/2014/main" id="{E149EAE9-C38F-5B36-A425-9704100D584D}"/>
              </a:ext>
            </a:extLst>
          </p:cNvPr>
          <p:cNvSpPr>
            <a:spLocks noGrp="1"/>
          </p:cNvSpPr>
          <p:nvPr>
            <p:ph type="body" sz="quarter" idx="58"/>
          </p:nvPr>
        </p:nvSpPr>
        <p:spPr>
          <a:xfrm>
            <a:off x="7875572" y="5073660"/>
            <a:ext cx="1339150" cy="362857"/>
          </a:xfrm>
          <a:prstGeom prst="rect">
            <a:avLst/>
          </a:prstGeom>
        </p:spPr>
        <p:txBody>
          <a:bodyPr lIns="0" tIns="0" rIns="0" bIns="0" anchor="ctr">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
        <p:nvSpPr>
          <p:cNvPr id="67" name="Text Placeholder 4">
            <a:extLst>
              <a:ext uri="{FF2B5EF4-FFF2-40B4-BE49-F238E27FC236}">
                <a16:creationId xmlns:a16="http://schemas.microsoft.com/office/drawing/2014/main" id="{29C4E85D-1776-EE87-4541-BC84963E293F}"/>
              </a:ext>
            </a:extLst>
          </p:cNvPr>
          <p:cNvSpPr>
            <a:spLocks noGrp="1"/>
          </p:cNvSpPr>
          <p:nvPr>
            <p:ph type="body" sz="quarter" idx="59"/>
          </p:nvPr>
        </p:nvSpPr>
        <p:spPr>
          <a:xfrm>
            <a:off x="9793910" y="2780816"/>
            <a:ext cx="1339150" cy="362857"/>
          </a:xfrm>
          <a:prstGeom prst="rect">
            <a:avLst/>
          </a:prstGeom>
        </p:spPr>
        <p:txBody>
          <a:bodyPr lIns="0" tIns="0" rIns="0" bIns="0" anchor="ctr" anchorCtr="0">
            <a:normAutofit/>
          </a:bodyPr>
          <a:lstStyle>
            <a:lvl1pPr marL="14288" indent="-14288" algn="ctr">
              <a:buClr>
                <a:srgbClr val="C21C1D"/>
              </a:buClr>
              <a:buFont typeface="Arial" panose="020B0604020202020204" pitchFamily="34" charset="0"/>
              <a:buNone/>
              <a:tabLst/>
              <a:defRPr sz="1100">
                <a:solidFill>
                  <a:schemeClr val="tx1"/>
                </a:solidFill>
              </a:defRPr>
            </a:lvl1pPr>
          </a:lstStyle>
          <a:p>
            <a:endParaRPr lang="it-IT" dirty="0"/>
          </a:p>
        </p:txBody>
      </p:sp>
      <p:sp>
        <p:nvSpPr>
          <p:cNvPr id="68" name="Text Placeholder 4">
            <a:extLst>
              <a:ext uri="{FF2B5EF4-FFF2-40B4-BE49-F238E27FC236}">
                <a16:creationId xmlns:a16="http://schemas.microsoft.com/office/drawing/2014/main" id="{3C94169E-5B5B-59B3-AE27-55E51CA0B952}"/>
              </a:ext>
            </a:extLst>
          </p:cNvPr>
          <p:cNvSpPr>
            <a:spLocks noGrp="1"/>
          </p:cNvSpPr>
          <p:nvPr>
            <p:ph type="body" sz="quarter" idx="60"/>
          </p:nvPr>
        </p:nvSpPr>
        <p:spPr>
          <a:xfrm>
            <a:off x="9793910" y="2412157"/>
            <a:ext cx="1339150" cy="362857"/>
          </a:xfrm>
          <a:prstGeom prst="rect">
            <a:avLst/>
          </a:prstGeom>
        </p:spPr>
        <p:txBody>
          <a:bodyPr lIns="0" tIns="0" rIns="0" bIns="0" anchor="ctr">
            <a:normAutofit/>
          </a:bodyPr>
          <a:lstStyle>
            <a:lvl1pPr marL="0" indent="0" algn="ctr">
              <a:buClr>
                <a:srgbClr val="C21C1D"/>
              </a:buClr>
              <a:buFont typeface="Arial" panose="020B0604020202020204" pitchFamily="34" charset="0"/>
              <a:buNone/>
              <a:defRPr sz="1400" b="1">
                <a:solidFill>
                  <a:srgbClr val="2FD492"/>
                </a:solidFill>
              </a:defRPr>
            </a:lvl1pPr>
          </a:lstStyle>
          <a:p>
            <a:endParaRPr lang="it-IT" dirty="0"/>
          </a:p>
        </p:txBody>
      </p:sp>
    </p:spTree>
    <p:extLst>
      <p:ext uri="{BB962C8B-B14F-4D97-AF65-F5344CB8AC3E}">
        <p14:creationId xmlns:p14="http://schemas.microsoft.com/office/powerpoint/2010/main" val="6436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brazek">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83CCA186-DA0B-DF4A-9E16-A1608B790C0F}"/>
              </a:ext>
            </a:extLst>
          </p:cNvPr>
          <p:cNvSpPr>
            <a:spLocks noGrp="1"/>
          </p:cNvSpPr>
          <p:nvPr>
            <p:ph type="pic" sz="quarter" idx="14"/>
          </p:nvPr>
        </p:nvSpPr>
        <p:spPr>
          <a:xfrm>
            <a:off x="0" y="0"/>
            <a:ext cx="12192000" cy="6858000"/>
          </a:xfrm>
          <a:prstGeom prst="rect">
            <a:avLst/>
          </a:prstGeom>
          <a:solidFill>
            <a:schemeClr val="bg1"/>
          </a:solidFill>
        </p:spPr>
        <p:txBody>
          <a:bodyPr/>
          <a:lstStyle/>
          <a:p>
            <a:endParaRPr lang="cs-CZ"/>
          </a:p>
        </p:txBody>
      </p:sp>
    </p:spTree>
    <p:extLst>
      <p:ext uri="{BB962C8B-B14F-4D97-AF65-F5344CB8AC3E}">
        <p14:creationId xmlns:p14="http://schemas.microsoft.com/office/powerpoint/2010/main" val="342679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bil">
    <p:spTree>
      <p:nvGrpSpPr>
        <p:cNvPr id="1" name=""/>
        <p:cNvGrpSpPr/>
        <p:nvPr/>
      </p:nvGrpSpPr>
      <p:grpSpPr>
        <a:xfrm>
          <a:off x="0" y="0"/>
          <a:ext cx="0" cy="0"/>
          <a:chOff x="0" y="0"/>
          <a:chExt cx="0" cy="0"/>
        </a:xfrm>
      </p:grpSpPr>
      <p:sp>
        <p:nvSpPr>
          <p:cNvPr id="8" name="Sottotitolo 2">
            <a:extLst>
              <a:ext uri="{FF2B5EF4-FFF2-40B4-BE49-F238E27FC236}">
                <a16:creationId xmlns:a16="http://schemas.microsoft.com/office/drawing/2014/main" id="{7BCDAEE0-40F3-E841-AACA-EF68DD76B949}"/>
              </a:ext>
            </a:extLst>
          </p:cNvPr>
          <p:cNvSpPr>
            <a:spLocks noGrp="1"/>
          </p:cNvSpPr>
          <p:nvPr>
            <p:ph type="subTitle" idx="1"/>
          </p:nvPr>
        </p:nvSpPr>
        <p:spPr>
          <a:xfrm>
            <a:off x="3512912" y="2938674"/>
            <a:ext cx="7364412" cy="556569"/>
          </a:xfrm>
          <a:prstGeom prst="rect">
            <a:avLst/>
          </a:prstGeom>
        </p:spPr>
        <p:txBody>
          <a:bodyPr lIns="0" tIns="0" rIns="0" bIns="0">
            <a:noAutofit/>
          </a:bodyPr>
          <a:lstStyle>
            <a:lvl1pPr marL="0" indent="0" algn="l">
              <a:lnSpc>
                <a:spcPct val="100000"/>
              </a:lnSpc>
              <a:spcBef>
                <a:spcPts val="0"/>
              </a:spcBef>
              <a:buNone/>
              <a:defRPr sz="2800" b="1" baseline="0">
                <a:solidFill>
                  <a:srgbClr val="2FD4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5" name="Text Placeholder 4">
            <a:extLst>
              <a:ext uri="{FF2B5EF4-FFF2-40B4-BE49-F238E27FC236}">
                <a16:creationId xmlns:a16="http://schemas.microsoft.com/office/drawing/2014/main" id="{23801942-7C98-0B4B-BD12-9382D5E6BF6C}"/>
              </a:ext>
            </a:extLst>
          </p:cNvPr>
          <p:cNvSpPr>
            <a:spLocks noGrp="1"/>
          </p:cNvSpPr>
          <p:nvPr>
            <p:ph type="body" sz="quarter" idx="11"/>
          </p:nvPr>
        </p:nvSpPr>
        <p:spPr>
          <a:xfrm>
            <a:off x="3512913" y="3567152"/>
            <a:ext cx="7364411" cy="2088330"/>
          </a:xfrm>
          <a:prstGeom prst="rect">
            <a:avLst/>
          </a:prstGeom>
        </p:spPr>
        <p:txBody>
          <a:bodyPr lIns="0" tIns="0" rIns="0" bIns="0"/>
          <a:lstStyle>
            <a:lvl1pPr>
              <a:lnSpc>
                <a:spcPct val="150000"/>
              </a:lnSpc>
              <a:buClr>
                <a:srgbClr val="2FD492"/>
              </a:buClr>
              <a:buFont typeface="Arial" panose="020B0604020202020204" pitchFamily="34" charset="0"/>
              <a:buChar char="•"/>
              <a:defRPr sz="1600">
                <a:solidFill>
                  <a:schemeClr val="tx1"/>
                </a:solidFill>
              </a:defRPr>
            </a:lvl1pPr>
          </a:lstStyle>
          <a:p>
            <a:endParaRPr lang="it-IT" dirty="0"/>
          </a:p>
        </p:txBody>
      </p:sp>
      <p:sp>
        <p:nvSpPr>
          <p:cNvPr id="10" name="Text Placeholder 4">
            <a:extLst>
              <a:ext uri="{FF2B5EF4-FFF2-40B4-BE49-F238E27FC236}">
                <a16:creationId xmlns:a16="http://schemas.microsoft.com/office/drawing/2014/main" id="{284B2FDD-26DF-0B43-806E-2AD537C0883C}"/>
              </a:ext>
            </a:extLst>
          </p:cNvPr>
          <p:cNvSpPr>
            <a:spLocks noGrp="1"/>
          </p:cNvSpPr>
          <p:nvPr>
            <p:ph type="body" sz="quarter" idx="12"/>
          </p:nvPr>
        </p:nvSpPr>
        <p:spPr>
          <a:xfrm>
            <a:off x="3512913" y="1666729"/>
            <a:ext cx="7364411" cy="1010043"/>
          </a:xfrm>
          <a:prstGeom prst="rect">
            <a:avLst/>
          </a:prstGeom>
        </p:spPr>
        <p:txBody>
          <a:bodyPr lIns="0" tIns="0" rIns="0" bIns="0"/>
          <a:lstStyle>
            <a:lvl1pPr marL="15875" indent="-15875">
              <a:buClr>
                <a:srgbClr val="C21C1D"/>
              </a:buClr>
              <a:buFont typeface="Arial" panose="020B0604020202020204" pitchFamily="34" charset="0"/>
              <a:buNone/>
              <a:tabLst/>
              <a:defRPr sz="1600">
                <a:solidFill>
                  <a:schemeClr val="tx1"/>
                </a:solidFill>
              </a:defRPr>
            </a:lvl1pPr>
          </a:lstStyle>
          <a:p>
            <a:endParaRPr lang="it-IT" dirty="0"/>
          </a:p>
        </p:txBody>
      </p:sp>
      <p:sp>
        <p:nvSpPr>
          <p:cNvPr id="2" name="Title 1">
            <a:extLst>
              <a:ext uri="{FF2B5EF4-FFF2-40B4-BE49-F238E27FC236}">
                <a16:creationId xmlns:a16="http://schemas.microsoft.com/office/drawing/2014/main" id="{515AFA97-590A-4FBE-1F49-26CA7DBAEC45}"/>
              </a:ext>
            </a:extLst>
          </p:cNvPr>
          <p:cNvSpPr>
            <a:spLocks noGrp="1"/>
          </p:cNvSpPr>
          <p:nvPr>
            <p:ph type="title"/>
          </p:nvPr>
        </p:nvSpPr>
        <p:spPr/>
        <p:txBody>
          <a:bodyPr/>
          <a:lstStyle/>
          <a:p>
            <a:r>
              <a:rPr lang="en-US"/>
              <a:t>Click to edit Master title style</a:t>
            </a:r>
            <a:endParaRPr lang="sl-SI"/>
          </a:p>
        </p:txBody>
      </p:sp>
      <p:sp>
        <p:nvSpPr>
          <p:cNvPr id="4" name="Date Placeholder 3">
            <a:extLst>
              <a:ext uri="{FF2B5EF4-FFF2-40B4-BE49-F238E27FC236}">
                <a16:creationId xmlns:a16="http://schemas.microsoft.com/office/drawing/2014/main" id="{3594B12E-4706-97C3-53BD-7C25D2693411}"/>
              </a:ext>
            </a:extLst>
          </p:cNvPr>
          <p:cNvSpPr>
            <a:spLocks noGrp="1"/>
          </p:cNvSpPr>
          <p:nvPr>
            <p:ph type="dt" sz="half" idx="13"/>
          </p:nvPr>
        </p:nvSpPr>
        <p:spPr/>
        <p:txBody>
          <a:bodyPr/>
          <a:lstStyle/>
          <a:p>
            <a:fld id="{7037A89B-8274-4A6E-9603-C748D17ED993}" type="datetime1">
              <a:rPr lang="cs-CZ" smtClean="0"/>
              <a:t>26.10.2022</a:t>
            </a:fld>
            <a:endParaRPr lang="cs-CZ" dirty="0"/>
          </a:p>
        </p:txBody>
      </p:sp>
      <p:sp>
        <p:nvSpPr>
          <p:cNvPr id="6" name="Footer Placeholder 5">
            <a:extLst>
              <a:ext uri="{FF2B5EF4-FFF2-40B4-BE49-F238E27FC236}">
                <a16:creationId xmlns:a16="http://schemas.microsoft.com/office/drawing/2014/main" id="{E12D3DE9-CC1D-D543-CAA8-6FC48C1BEC25}"/>
              </a:ext>
            </a:extLst>
          </p:cNvPr>
          <p:cNvSpPr>
            <a:spLocks noGrp="1"/>
          </p:cNvSpPr>
          <p:nvPr>
            <p:ph type="ftr" sz="quarter" idx="14"/>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3D83B8A4-B258-7A12-35EB-D4EC87C2F801}"/>
              </a:ext>
            </a:extLst>
          </p:cNvPr>
          <p:cNvSpPr>
            <a:spLocks noGrp="1"/>
          </p:cNvSpPr>
          <p:nvPr>
            <p:ph type="sldNum" sz="quarter" idx="15"/>
          </p:nvPr>
        </p:nvSpPr>
        <p:spPr/>
        <p:txBody>
          <a:bodyPr/>
          <a:lstStyle/>
          <a:p>
            <a:fld id="{E45C2882-2328-4BCC-B452-7405C35CCEDC}" type="slidenum">
              <a:rPr lang="cs-CZ" smtClean="0"/>
              <a:pPr/>
              <a:t>‹#›</a:t>
            </a:fld>
            <a:endParaRPr lang="cs-CZ"/>
          </a:p>
        </p:txBody>
      </p:sp>
      <p:pic>
        <p:nvPicPr>
          <p:cNvPr id="13" name="Picture 12">
            <a:extLst>
              <a:ext uri="{FF2B5EF4-FFF2-40B4-BE49-F238E27FC236}">
                <a16:creationId xmlns:a16="http://schemas.microsoft.com/office/drawing/2014/main" id="{752A5563-9FBB-3DAC-43D4-FE1355C176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400" y="1629611"/>
            <a:ext cx="2306395" cy="4565650"/>
          </a:xfrm>
          <a:prstGeom prst="rect">
            <a:avLst/>
          </a:prstGeom>
        </p:spPr>
      </p:pic>
      <p:cxnSp>
        <p:nvCxnSpPr>
          <p:cNvPr id="15" name="Straight Connector 14">
            <a:extLst>
              <a:ext uri="{FF2B5EF4-FFF2-40B4-BE49-F238E27FC236}">
                <a16:creationId xmlns:a16="http://schemas.microsoft.com/office/drawing/2014/main" id="{A667537B-E222-60AF-2FA7-A55976D4F148}"/>
              </a:ext>
            </a:extLst>
          </p:cNvPr>
          <p:cNvCxnSpPr>
            <a:cxnSpLocks/>
          </p:cNvCxnSpPr>
          <p:nvPr userDrawn="1"/>
        </p:nvCxnSpPr>
        <p:spPr>
          <a:xfrm>
            <a:off x="3215680" y="1663699"/>
            <a:ext cx="0" cy="4502151"/>
          </a:xfrm>
          <a:prstGeom prst="line">
            <a:avLst/>
          </a:prstGeom>
          <a:ln w="15875">
            <a:gradFill flip="none" rotWithShape="1">
              <a:gsLst>
                <a:gs pos="0">
                  <a:srgbClr val="65C9FF"/>
                </a:gs>
                <a:gs pos="100000">
                  <a:srgbClr val="2FD492"/>
                </a:gs>
              </a:gsLst>
              <a:lin ang="16200000" scaled="1"/>
              <a:tileRect/>
            </a:gradFill>
          </a:ln>
          <a:effectLst/>
        </p:spPr>
        <p:style>
          <a:lnRef idx="2">
            <a:schemeClr val="accent1"/>
          </a:lnRef>
          <a:fillRef idx="0">
            <a:schemeClr val="accent1"/>
          </a:fillRef>
          <a:effectRef idx="1">
            <a:schemeClr val="accent1"/>
          </a:effectRef>
          <a:fontRef idx="minor">
            <a:schemeClr val="tx1"/>
          </a:fontRef>
        </p:style>
      </p:cxnSp>
      <p:sp>
        <p:nvSpPr>
          <p:cNvPr id="16" name="Zástupný symbol pro text 16">
            <a:extLst>
              <a:ext uri="{FF2B5EF4-FFF2-40B4-BE49-F238E27FC236}">
                <a16:creationId xmlns:a16="http://schemas.microsoft.com/office/drawing/2014/main" id="{DB364D3D-26F8-EE08-CCA2-C7E4CE41795E}"/>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Tree>
    <p:extLst>
      <p:ext uri="{BB962C8B-B14F-4D97-AF65-F5344CB8AC3E}">
        <p14:creationId xmlns:p14="http://schemas.microsoft.com/office/powerpoint/2010/main" val="38961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 napravo">
    <p:spTree>
      <p:nvGrpSpPr>
        <p:cNvPr id="1" name=""/>
        <p:cNvGrpSpPr/>
        <p:nvPr/>
      </p:nvGrpSpPr>
      <p:grpSpPr>
        <a:xfrm>
          <a:off x="0" y="0"/>
          <a:ext cx="0" cy="0"/>
          <a:chOff x="0" y="0"/>
          <a:chExt cx="0" cy="0"/>
        </a:xfrm>
      </p:grpSpPr>
      <p:sp>
        <p:nvSpPr>
          <p:cNvPr id="8" name="Sottotitolo 2">
            <a:extLst>
              <a:ext uri="{FF2B5EF4-FFF2-40B4-BE49-F238E27FC236}">
                <a16:creationId xmlns:a16="http://schemas.microsoft.com/office/drawing/2014/main" id="{7BCDAEE0-40F3-E841-AACA-EF68DD76B949}"/>
              </a:ext>
            </a:extLst>
          </p:cNvPr>
          <p:cNvSpPr>
            <a:spLocks noGrp="1"/>
          </p:cNvSpPr>
          <p:nvPr>
            <p:ph type="subTitle" idx="1"/>
          </p:nvPr>
        </p:nvSpPr>
        <p:spPr>
          <a:xfrm>
            <a:off x="858117" y="2938674"/>
            <a:ext cx="7364412" cy="556569"/>
          </a:xfrm>
          <a:prstGeom prst="rect">
            <a:avLst/>
          </a:prstGeom>
        </p:spPr>
        <p:txBody>
          <a:bodyPr lIns="0" tIns="0" rIns="0" bIns="0">
            <a:noAutofit/>
          </a:bodyPr>
          <a:lstStyle>
            <a:lvl1pPr marL="0" indent="0" algn="l">
              <a:lnSpc>
                <a:spcPct val="100000"/>
              </a:lnSpc>
              <a:spcBef>
                <a:spcPts val="0"/>
              </a:spcBef>
              <a:buNone/>
              <a:defRPr sz="2800" b="1" baseline="0">
                <a:solidFill>
                  <a:srgbClr val="2FD4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5" name="Text Placeholder 4">
            <a:extLst>
              <a:ext uri="{FF2B5EF4-FFF2-40B4-BE49-F238E27FC236}">
                <a16:creationId xmlns:a16="http://schemas.microsoft.com/office/drawing/2014/main" id="{23801942-7C98-0B4B-BD12-9382D5E6BF6C}"/>
              </a:ext>
            </a:extLst>
          </p:cNvPr>
          <p:cNvSpPr>
            <a:spLocks noGrp="1"/>
          </p:cNvSpPr>
          <p:nvPr>
            <p:ph type="body" sz="quarter" idx="11"/>
          </p:nvPr>
        </p:nvSpPr>
        <p:spPr>
          <a:xfrm>
            <a:off x="858118" y="3567152"/>
            <a:ext cx="7364411" cy="2088330"/>
          </a:xfrm>
          <a:prstGeom prst="rect">
            <a:avLst/>
          </a:prstGeom>
        </p:spPr>
        <p:txBody>
          <a:bodyPr lIns="0" tIns="0" rIns="0" bIns="0"/>
          <a:lstStyle>
            <a:lvl1pPr>
              <a:lnSpc>
                <a:spcPct val="150000"/>
              </a:lnSpc>
              <a:buClr>
                <a:srgbClr val="2FD492"/>
              </a:buClr>
              <a:buFont typeface="Arial" panose="020B0604020202020204" pitchFamily="34" charset="0"/>
              <a:buChar char="•"/>
              <a:defRPr sz="1600">
                <a:solidFill>
                  <a:schemeClr val="tx1"/>
                </a:solidFill>
              </a:defRPr>
            </a:lvl1pPr>
          </a:lstStyle>
          <a:p>
            <a:endParaRPr lang="it-IT" dirty="0"/>
          </a:p>
        </p:txBody>
      </p:sp>
      <p:sp>
        <p:nvSpPr>
          <p:cNvPr id="10" name="Text Placeholder 4">
            <a:extLst>
              <a:ext uri="{FF2B5EF4-FFF2-40B4-BE49-F238E27FC236}">
                <a16:creationId xmlns:a16="http://schemas.microsoft.com/office/drawing/2014/main" id="{284B2FDD-26DF-0B43-806E-2AD537C0883C}"/>
              </a:ext>
            </a:extLst>
          </p:cNvPr>
          <p:cNvSpPr>
            <a:spLocks noGrp="1"/>
          </p:cNvSpPr>
          <p:nvPr>
            <p:ph type="body" sz="quarter" idx="12"/>
          </p:nvPr>
        </p:nvSpPr>
        <p:spPr>
          <a:xfrm>
            <a:off x="858118" y="1666729"/>
            <a:ext cx="7364411" cy="1010043"/>
          </a:xfrm>
          <a:prstGeom prst="rect">
            <a:avLst/>
          </a:prstGeom>
        </p:spPr>
        <p:txBody>
          <a:bodyPr lIns="0" tIns="0" rIns="0" bIns="0"/>
          <a:lstStyle>
            <a:lvl1pPr marL="15875" indent="-15875">
              <a:buClr>
                <a:srgbClr val="C21C1D"/>
              </a:buClr>
              <a:buFont typeface="Arial" panose="020B0604020202020204" pitchFamily="34" charset="0"/>
              <a:buNone/>
              <a:tabLst/>
              <a:defRPr sz="1600">
                <a:solidFill>
                  <a:schemeClr val="tx1"/>
                </a:solidFill>
              </a:defRPr>
            </a:lvl1pPr>
          </a:lstStyle>
          <a:p>
            <a:endParaRPr lang="it-IT" dirty="0"/>
          </a:p>
        </p:txBody>
      </p:sp>
      <p:sp>
        <p:nvSpPr>
          <p:cNvPr id="2" name="Title 1">
            <a:extLst>
              <a:ext uri="{FF2B5EF4-FFF2-40B4-BE49-F238E27FC236}">
                <a16:creationId xmlns:a16="http://schemas.microsoft.com/office/drawing/2014/main" id="{515AFA97-590A-4FBE-1F49-26CA7DBAEC45}"/>
              </a:ext>
            </a:extLst>
          </p:cNvPr>
          <p:cNvSpPr>
            <a:spLocks noGrp="1"/>
          </p:cNvSpPr>
          <p:nvPr>
            <p:ph type="title"/>
          </p:nvPr>
        </p:nvSpPr>
        <p:spPr/>
        <p:txBody>
          <a:bodyPr/>
          <a:lstStyle/>
          <a:p>
            <a:r>
              <a:rPr lang="en-US"/>
              <a:t>Click to edit Master title style</a:t>
            </a:r>
            <a:endParaRPr lang="sl-SI"/>
          </a:p>
        </p:txBody>
      </p:sp>
      <p:sp>
        <p:nvSpPr>
          <p:cNvPr id="4" name="Date Placeholder 3">
            <a:extLst>
              <a:ext uri="{FF2B5EF4-FFF2-40B4-BE49-F238E27FC236}">
                <a16:creationId xmlns:a16="http://schemas.microsoft.com/office/drawing/2014/main" id="{3594B12E-4706-97C3-53BD-7C25D2693411}"/>
              </a:ext>
            </a:extLst>
          </p:cNvPr>
          <p:cNvSpPr>
            <a:spLocks noGrp="1"/>
          </p:cNvSpPr>
          <p:nvPr>
            <p:ph type="dt" sz="half" idx="13"/>
          </p:nvPr>
        </p:nvSpPr>
        <p:spPr/>
        <p:txBody>
          <a:bodyPr/>
          <a:lstStyle/>
          <a:p>
            <a:fld id="{527F23C1-7CC5-418B-BCC0-C31691677BFD}" type="datetime1">
              <a:rPr lang="cs-CZ" smtClean="0"/>
              <a:t>26.10.2022</a:t>
            </a:fld>
            <a:endParaRPr lang="cs-CZ" dirty="0"/>
          </a:p>
        </p:txBody>
      </p:sp>
      <p:sp>
        <p:nvSpPr>
          <p:cNvPr id="6" name="Footer Placeholder 5">
            <a:extLst>
              <a:ext uri="{FF2B5EF4-FFF2-40B4-BE49-F238E27FC236}">
                <a16:creationId xmlns:a16="http://schemas.microsoft.com/office/drawing/2014/main" id="{E12D3DE9-CC1D-D543-CAA8-6FC48C1BEC25}"/>
              </a:ext>
            </a:extLst>
          </p:cNvPr>
          <p:cNvSpPr>
            <a:spLocks noGrp="1"/>
          </p:cNvSpPr>
          <p:nvPr>
            <p:ph type="ftr" sz="quarter" idx="14"/>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3D83B8A4-B258-7A12-35EB-D4EC87C2F801}"/>
              </a:ext>
            </a:extLst>
          </p:cNvPr>
          <p:cNvSpPr>
            <a:spLocks noGrp="1"/>
          </p:cNvSpPr>
          <p:nvPr>
            <p:ph type="sldNum" sz="quarter" idx="15"/>
          </p:nvPr>
        </p:nvSpPr>
        <p:spPr/>
        <p:txBody>
          <a:bodyPr/>
          <a:lstStyle/>
          <a:p>
            <a:fld id="{E45C2882-2328-4BCC-B452-7405C35CCEDC}" type="slidenum">
              <a:rPr lang="cs-CZ" smtClean="0"/>
              <a:pPr/>
              <a:t>‹#›</a:t>
            </a:fld>
            <a:endParaRPr lang="cs-CZ"/>
          </a:p>
        </p:txBody>
      </p:sp>
      <p:pic>
        <p:nvPicPr>
          <p:cNvPr id="13" name="Picture 12">
            <a:extLst>
              <a:ext uri="{FF2B5EF4-FFF2-40B4-BE49-F238E27FC236}">
                <a16:creationId xmlns:a16="http://schemas.microsoft.com/office/drawing/2014/main" id="{752A5563-9FBB-3DAC-43D4-FE1355C176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7756" y="1629611"/>
            <a:ext cx="2306395" cy="4565650"/>
          </a:xfrm>
          <a:prstGeom prst="rect">
            <a:avLst/>
          </a:prstGeom>
        </p:spPr>
      </p:pic>
      <p:cxnSp>
        <p:nvCxnSpPr>
          <p:cNvPr id="15" name="Straight Connector 14">
            <a:extLst>
              <a:ext uri="{FF2B5EF4-FFF2-40B4-BE49-F238E27FC236}">
                <a16:creationId xmlns:a16="http://schemas.microsoft.com/office/drawing/2014/main" id="{A667537B-E222-60AF-2FA7-A55976D4F148}"/>
              </a:ext>
            </a:extLst>
          </p:cNvPr>
          <p:cNvCxnSpPr>
            <a:cxnSpLocks/>
          </p:cNvCxnSpPr>
          <p:nvPr userDrawn="1"/>
        </p:nvCxnSpPr>
        <p:spPr>
          <a:xfrm>
            <a:off x="8785207" y="1663699"/>
            <a:ext cx="0" cy="4502151"/>
          </a:xfrm>
          <a:prstGeom prst="line">
            <a:avLst/>
          </a:prstGeom>
          <a:ln w="15875">
            <a:gradFill flip="none" rotWithShape="1">
              <a:gsLst>
                <a:gs pos="0">
                  <a:srgbClr val="65C9FF"/>
                </a:gs>
                <a:gs pos="100000">
                  <a:srgbClr val="2FD492"/>
                </a:gs>
              </a:gsLst>
              <a:lin ang="16200000" scaled="1"/>
              <a:tileRect/>
            </a:gradFill>
          </a:ln>
          <a:effectLst/>
        </p:spPr>
        <p:style>
          <a:lnRef idx="2">
            <a:schemeClr val="accent1"/>
          </a:lnRef>
          <a:fillRef idx="0">
            <a:schemeClr val="accent1"/>
          </a:fillRef>
          <a:effectRef idx="1">
            <a:schemeClr val="accent1"/>
          </a:effectRef>
          <a:fontRef idx="minor">
            <a:schemeClr val="tx1"/>
          </a:fontRef>
        </p:style>
      </p:cxnSp>
      <p:sp>
        <p:nvSpPr>
          <p:cNvPr id="16" name="Zástupný symbol pro text 16">
            <a:extLst>
              <a:ext uri="{FF2B5EF4-FFF2-40B4-BE49-F238E27FC236}">
                <a16:creationId xmlns:a16="http://schemas.microsoft.com/office/drawing/2014/main" id="{DB364D3D-26F8-EE08-CCA2-C7E4CE41795E}"/>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Tree>
    <p:extLst>
      <p:ext uri="{BB962C8B-B14F-4D97-AF65-F5344CB8AC3E}">
        <p14:creationId xmlns:p14="http://schemas.microsoft.com/office/powerpoint/2010/main" val="293226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bsah s obrázkem">
    <p:spTree>
      <p:nvGrpSpPr>
        <p:cNvPr id="1" name=""/>
        <p:cNvGrpSpPr/>
        <p:nvPr/>
      </p:nvGrpSpPr>
      <p:grpSpPr>
        <a:xfrm>
          <a:off x="0" y="0"/>
          <a:ext cx="0" cy="0"/>
          <a:chOff x="0" y="0"/>
          <a:chExt cx="0" cy="0"/>
        </a:xfrm>
      </p:grpSpPr>
      <p:sp>
        <p:nvSpPr>
          <p:cNvPr id="8" name="Sottotitolo 2">
            <a:extLst>
              <a:ext uri="{FF2B5EF4-FFF2-40B4-BE49-F238E27FC236}">
                <a16:creationId xmlns:a16="http://schemas.microsoft.com/office/drawing/2014/main" id="{7BCDAEE0-40F3-E841-AACA-EF68DD76B949}"/>
              </a:ext>
            </a:extLst>
          </p:cNvPr>
          <p:cNvSpPr>
            <a:spLocks noGrp="1"/>
          </p:cNvSpPr>
          <p:nvPr>
            <p:ph type="subTitle" idx="1"/>
          </p:nvPr>
        </p:nvSpPr>
        <p:spPr>
          <a:xfrm>
            <a:off x="839787" y="2938674"/>
            <a:ext cx="5976293" cy="556569"/>
          </a:xfrm>
          <a:prstGeom prst="rect">
            <a:avLst/>
          </a:prstGeom>
        </p:spPr>
        <p:txBody>
          <a:bodyPr lIns="0" tIns="0" rIns="0" bIns="0">
            <a:noAutofit/>
          </a:bodyPr>
          <a:lstStyle>
            <a:lvl1pPr marL="0" indent="0" algn="l">
              <a:lnSpc>
                <a:spcPct val="100000"/>
              </a:lnSpc>
              <a:spcBef>
                <a:spcPts val="0"/>
              </a:spcBef>
              <a:buNone/>
              <a:defRPr sz="2800" b="1" baseline="0">
                <a:solidFill>
                  <a:srgbClr val="2FD4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5" name="Text Placeholder 4">
            <a:extLst>
              <a:ext uri="{FF2B5EF4-FFF2-40B4-BE49-F238E27FC236}">
                <a16:creationId xmlns:a16="http://schemas.microsoft.com/office/drawing/2014/main" id="{23801942-7C98-0B4B-BD12-9382D5E6BF6C}"/>
              </a:ext>
            </a:extLst>
          </p:cNvPr>
          <p:cNvSpPr>
            <a:spLocks noGrp="1"/>
          </p:cNvSpPr>
          <p:nvPr>
            <p:ph type="body" sz="quarter" idx="11"/>
          </p:nvPr>
        </p:nvSpPr>
        <p:spPr>
          <a:xfrm>
            <a:off x="839789" y="3567152"/>
            <a:ext cx="5976292" cy="2088330"/>
          </a:xfrm>
          <a:prstGeom prst="rect">
            <a:avLst/>
          </a:prstGeom>
        </p:spPr>
        <p:txBody>
          <a:bodyPr lIns="0" tIns="0" rIns="0" bIns="0"/>
          <a:lstStyle>
            <a:lvl1pPr>
              <a:lnSpc>
                <a:spcPct val="150000"/>
              </a:lnSpc>
              <a:buClr>
                <a:srgbClr val="2FD492"/>
              </a:buClr>
              <a:buFont typeface="Arial" panose="020B0604020202020204" pitchFamily="34" charset="0"/>
              <a:buChar char="•"/>
              <a:defRPr sz="1600">
                <a:solidFill>
                  <a:schemeClr val="tx1"/>
                </a:solidFill>
              </a:defRPr>
            </a:lvl1pPr>
          </a:lstStyle>
          <a:p>
            <a:endParaRPr lang="it-IT" dirty="0"/>
          </a:p>
        </p:txBody>
      </p:sp>
      <p:sp>
        <p:nvSpPr>
          <p:cNvPr id="10" name="Text Placeholder 4">
            <a:extLst>
              <a:ext uri="{FF2B5EF4-FFF2-40B4-BE49-F238E27FC236}">
                <a16:creationId xmlns:a16="http://schemas.microsoft.com/office/drawing/2014/main" id="{284B2FDD-26DF-0B43-806E-2AD537C0883C}"/>
              </a:ext>
            </a:extLst>
          </p:cNvPr>
          <p:cNvSpPr>
            <a:spLocks noGrp="1"/>
          </p:cNvSpPr>
          <p:nvPr>
            <p:ph type="body" sz="quarter" idx="12"/>
          </p:nvPr>
        </p:nvSpPr>
        <p:spPr>
          <a:xfrm>
            <a:off x="839789" y="1662934"/>
            <a:ext cx="5976292" cy="1010043"/>
          </a:xfrm>
          <a:prstGeom prst="rect">
            <a:avLst/>
          </a:prstGeom>
        </p:spPr>
        <p:txBody>
          <a:bodyPr lIns="0" tIns="0" rIns="0" bIns="0"/>
          <a:lstStyle>
            <a:lvl1pPr marL="15875" indent="-15875">
              <a:buClr>
                <a:srgbClr val="C21C1D"/>
              </a:buClr>
              <a:buFont typeface="Arial" panose="020B0604020202020204" pitchFamily="34" charset="0"/>
              <a:buNone/>
              <a:tabLst/>
              <a:defRPr sz="1600">
                <a:solidFill>
                  <a:schemeClr val="tx1"/>
                </a:solidFill>
              </a:defRPr>
            </a:lvl1pPr>
          </a:lstStyle>
          <a:p>
            <a:endParaRPr lang="it-IT" dirty="0"/>
          </a:p>
        </p:txBody>
      </p:sp>
      <p:sp>
        <p:nvSpPr>
          <p:cNvPr id="2" name="Title 1">
            <a:extLst>
              <a:ext uri="{FF2B5EF4-FFF2-40B4-BE49-F238E27FC236}">
                <a16:creationId xmlns:a16="http://schemas.microsoft.com/office/drawing/2014/main" id="{515AFA97-590A-4FBE-1F49-26CA7DBAEC45}"/>
              </a:ext>
            </a:extLst>
          </p:cNvPr>
          <p:cNvSpPr>
            <a:spLocks noGrp="1"/>
          </p:cNvSpPr>
          <p:nvPr>
            <p:ph type="title"/>
          </p:nvPr>
        </p:nvSpPr>
        <p:spPr/>
        <p:txBody>
          <a:bodyPr/>
          <a:lstStyle/>
          <a:p>
            <a:r>
              <a:rPr lang="en-US"/>
              <a:t>Click to edit Master title style</a:t>
            </a:r>
            <a:endParaRPr lang="sl-SI"/>
          </a:p>
        </p:txBody>
      </p:sp>
      <p:sp>
        <p:nvSpPr>
          <p:cNvPr id="4" name="Date Placeholder 3">
            <a:extLst>
              <a:ext uri="{FF2B5EF4-FFF2-40B4-BE49-F238E27FC236}">
                <a16:creationId xmlns:a16="http://schemas.microsoft.com/office/drawing/2014/main" id="{3594B12E-4706-97C3-53BD-7C25D2693411}"/>
              </a:ext>
            </a:extLst>
          </p:cNvPr>
          <p:cNvSpPr>
            <a:spLocks noGrp="1"/>
          </p:cNvSpPr>
          <p:nvPr>
            <p:ph type="dt" sz="half" idx="13"/>
          </p:nvPr>
        </p:nvSpPr>
        <p:spPr/>
        <p:txBody>
          <a:bodyPr/>
          <a:lstStyle/>
          <a:p>
            <a:fld id="{167F3EAB-D93B-404D-B1BD-3810B842CF0B}" type="datetime1">
              <a:rPr lang="cs-CZ" smtClean="0"/>
              <a:t>26.10.2022</a:t>
            </a:fld>
            <a:endParaRPr lang="cs-CZ" dirty="0"/>
          </a:p>
        </p:txBody>
      </p:sp>
      <p:sp>
        <p:nvSpPr>
          <p:cNvPr id="6" name="Footer Placeholder 5">
            <a:extLst>
              <a:ext uri="{FF2B5EF4-FFF2-40B4-BE49-F238E27FC236}">
                <a16:creationId xmlns:a16="http://schemas.microsoft.com/office/drawing/2014/main" id="{E12D3DE9-CC1D-D543-CAA8-6FC48C1BEC25}"/>
              </a:ext>
            </a:extLst>
          </p:cNvPr>
          <p:cNvSpPr>
            <a:spLocks noGrp="1"/>
          </p:cNvSpPr>
          <p:nvPr>
            <p:ph type="ftr" sz="quarter" idx="14"/>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3D83B8A4-B258-7A12-35EB-D4EC87C2F801}"/>
              </a:ext>
            </a:extLst>
          </p:cNvPr>
          <p:cNvSpPr>
            <a:spLocks noGrp="1"/>
          </p:cNvSpPr>
          <p:nvPr>
            <p:ph type="sldNum" sz="quarter" idx="15"/>
          </p:nvPr>
        </p:nvSpPr>
        <p:spPr/>
        <p:txBody>
          <a:bodyPr/>
          <a:lstStyle/>
          <a:p>
            <a:fld id="{E45C2882-2328-4BCC-B452-7405C35CCEDC}" type="slidenum">
              <a:rPr lang="cs-CZ" smtClean="0"/>
              <a:pPr/>
              <a:t>‹#›</a:t>
            </a:fld>
            <a:endParaRPr lang="cs-CZ"/>
          </a:p>
        </p:txBody>
      </p:sp>
      <p:sp>
        <p:nvSpPr>
          <p:cNvPr id="11" name="Picture Placeholder 4">
            <a:extLst>
              <a:ext uri="{FF2B5EF4-FFF2-40B4-BE49-F238E27FC236}">
                <a16:creationId xmlns:a16="http://schemas.microsoft.com/office/drawing/2014/main" id="{DB56DBB3-1A49-B4EB-8D9A-5638D29C1B1C}"/>
              </a:ext>
            </a:extLst>
          </p:cNvPr>
          <p:cNvSpPr>
            <a:spLocks noGrp="1"/>
          </p:cNvSpPr>
          <p:nvPr>
            <p:ph type="pic" sz="quarter" idx="53"/>
          </p:nvPr>
        </p:nvSpPr>
        <p:spPr>
          <a:xfrm>
            <a:off x="7032104" y="1663700"/>
            <a:ext cx="5159896" cy="399178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12" name="Zástupný symbol pro text 16">
            <a:extLst>
              <a:ext uri="{FF2B5EF4-FFF2-40B4-BE49-F238E27FC236}">
                <a16:creationId xmlns:a16="http://schemas.microsoft.com/office/drawing/2014/main" id="{4D90E330-D886-183B-80C4-931B8119A19A}"/>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Tree>
    <p:extLst>
      <p:ext uri="{BB962C8B-B14F-4D97-AF65-F5344CB8AC3E}">
        <p14:creationId xmlns:p14="http://schemas.microsoft.com/office/powerpoint/2010/main" val="40218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bsah s obrázkem">
    <p:spTree>
      <p:nvGrpSpPr>
        <p:cNvPr id="1" name=""/>
        <p:cNvGrpSpPr/>
        <p:nvPr/>
      </p:nvGrpSpPr>
      <p:grpSpPr>
        <a:xfrm>
          <a:off x="0" y="0"/>
          <a:ext cx="0" cy="0"/>
          <a:chOff x="0" y="0"/>
          <a:chExt cx="0" cy="0"/>
        </a:xfrm>
      </p:grpSpPr>
      <p:sp>
        <p:nvSpPr>
          <p:cNvPr id="8" name="Sottotitolo 2">
            <a:extLst>
              <a:ext uri="{FF2B5EF4-FFF2-40B4-BE49-F238E27FC236}">
                <a16:creationId xmlns:a16="http://schemas.microsoft.com/office/drawing/2014/main" id="{7BCDAEE0-40F3-E841-AACA-EF68DD76B949}"/>
              </a:ext>
            </a:extLst>
          </p:cNvPr>
          <p:cNvSpPr>
            <a:spLocks noGrp="1"/>
          </p:cNvSpPr>
          <p:nvPr>
            <p:ph type="subTitle" idx="1"/>
          </p:nvPr>
        </p:nvSpPr>
        <p:spPr>
          <a:xfrm>
            <a:off x="6337073" y="2938674"/>
            <a:ext cx="5035777" cy="556569"/>
          </a:xfrm>
          <a:prstGeom prst="rect">
            <a:avLst/>
          </a:prstGeom>
        </p:spPr>
        <p:txBody>
          <a:bodyPr lIns="0" tIns="0" rIns="0" bIns="0">
            <a:noAutofit/>
          </a:bodyPr>
          <a:lstStyle>
            <a:lvl1pPr marL="0" indent="0" algn="l">
              <a:lnSpc>
                <a:spcPct val="100000"/>
              </a:lnSpc>
              <a:spcBef>
                <a:spcPts val="0"/>
              </a:spcBef>
              <a:buNone/>
              <a:defRPr sz="2800" b="1" baseline="0">
                <a:solidFill>
                  <a:srgbClr val="2FD4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5" name="Text Placeholder 4">
            <a:extLst>
              <a:ext uri="{FF2B5EF4-FFF2-40B4-BE49-F238E27FC236}">
                <a16:creationId xmlns:a16="http://schemas.microsoft.com/office/drawing/2014/main" id="{23801942-7C98-0B4B-BD12-9382D5E6BF6C}"/>
              </a:ext>
            </a:extLst>
          </p:cNvPr>
          <p:cNvSpPr>
            <a:spLocks noGrp="1"/>
          </p:cNvSpPr>
          <p:nvPr>
            <p:ph type="body" sz="quarter" idx="11"/>
          </p:nvPr>
        </p:nvSpPr>
        <p:spPr>
          <a:xfrm>
            <a:off x="6337075" y="3567152"/>
            <a:ext cx="5035776" cy="2088330"/>
          </a:xfrm>
          <a:prstGeom prst="rect">
            <a:avLst/>
          </a:prstGeom>
        </p:spPr>
        <p:txBody>
          <a:bodyPr lIns="0" tIns="0" rIns="0" bIns="0"/>
          <a:lstStyle>
            <a:lvl1pPr>
              <a:lnSpc>
                <a:spcPct val="150000"/>
              </a:lnSpc>
              <a:buClr>
                <a:srgbClr val="2FD492"/>
              </a:buClr>
              <a:buFont typeface="Arial" panose="020B0604020202020204" pitchFamily="34" charset="0"/>
              <a:buChar char="•"/>
              <a:defRPr sz="1600">
                <a:solidFill>
                  <a:schemeClr val="tx1"/>
                </a:solidFill>
              </a:defRPr>
            </a:lvl1pPr>
          </a:lstStyle>
          <a:p>
            <a:endParaRPr lang="it-IT" dirty="0"/>
          </a:p>
        </p:txBody>
      </p:sp>
      <p:sp>
        <p:nvSpPr>
          <p:cNvPr id="10" name="Text Placeholder 4">
            <a:extLst>
              <a:ext uri="{FF2B5EF4-FFF2-40B4-BE49-F238E27FC236}">
                <a16:creationId xmlns:a16="http://schemas.microsoft.com/office/drawing/2014/main" id="{284B2FDD-26DF-0B43-806E-2AD537C0883C}"/>
              </a:ext>
            </a:extLst>
          </p:cNvPr>
          <p:cNvSpPr>
            <a:spLocks noGrp="1"/>
          </p:cNvSpPr>
          <p:nvPr>
            <p:ph type="body" sz="quarter" idx="12"/>
          </p:nvPr>
        </p:nvSpPr>
        <p:spPr>
          <a:xfrm>
            <a:off x="6337075" y="1662934"/>
            <a:ext cx="5035776" cy="1010043"/>
          </a:xfrm>
          <a:prstGeom prst="rect">
            <a:avLst/>
          </a:prstGeom>
        </p:spPr>
        <p:txBody>
          <a:bodyPr lIns="0" tIns="0" rIns="0" bIns="0"/>
          <a:lstStyle>
            <a:lvl1pPr marL="15875" indent="-15875">
              <a:buClr>
                <a:srgbClr val="C21C1D"/>
              </a:buClr>
              <a:buFont typeface="Arial" panose="020B0604020202020204" pitchFamily="34" charset="0"/>
              <a:buNone/>
              <a:tabLst/>
              <a:defRPr sz="1600">
                <a:solidFill>
                  <a:schemeClr val="tx1"/>
                </a:solidFill>
              </a:defRPr>
            </a:lvl1pPr>
          </a:lstStyle>
          <a:p>
            <a:endParaRPr lang="it-IT" dirty="0"/>
          </a:p>
        </p:txBody>
      </p:sp>
      <p:sp>
        <p:nvSpPr>
          <p:cNvPr id="2" name="Title 1">
            <a:extLst>
              <a:ext uri="{FF2B5EF4-FFF2-40B4-BE49-F238E27FC236}">
                <a16:creationId xmlns:a16="http://schemas.microsoft.com/office/drawing/2014/main" id="{515AFA97-590A-4FBE-1F49-26CA7DBAEC45}"/>
              </a:ext>
            </a:extLst>
          </p:cNvPr>
          <p:cNvSpPr>
            <a:spLocks noGrp="1"/>
          </p:cNvSpPr>
          <p:nvPr>
            <p:ph type="title"/>
          </p:nvPr>
        </p:nvSpPr>
        <p:spPr/>
        <p:txBody>
          <a:bodyPr/>
          <a:lstStyle/>
          <a:p>
            <a:r>
              <a:rPr lang="en-US"/>
              <a:t>Click to edit Master title style</a:t>
            </a:r>
            <a:endParaRPr lang="sl-SI"/>
          </a:p>
        </p:txBody>
      </p:sp>
      <p:sp>
        <p:nvSpPr>
          <p:cNvPr id="4" name="Date Placeholder 3">
            <a:extLst>
              <a:ext uri="{FF2B5EF4-FFF2-40B4-BE49-F238E27FC236}">
                <a16:creationId xmlns:a16="http://schemas.microsoft.com/office/drawing/2014/main" id="{3594B12E-4706-97C3-53BD-7C25D2693411}"/>
              </a:ext>
            </a:extLst>
          </p:cNvPr>
          <p:cNvSpPr>
            <a:spLocks noGrp="1"/>
          </p:cNvSpPr>
          <p:nvPr>
            <p:ph type="dt" sz="half" idx="13"/>
          </p:nvPr>
        </p:nvSpPr>
        <p:spPr/>
        <p:txBody>
          <a:bodyPr/>
          <a:lstStyle/>
          <a:p>
            <a:fld id="{8C2D869F-FA8E-4AF5-BFA5-FB9FE4527C94}" type="datetime1">
              <a:rPr lang="cs-CZ" smtClean="0"/>
              <a:t>26.10.2022</a:t>
            </a:fld>
            <a:endParaRPr lang="cs-CZ" dirty="0"/>
          </a:p>
        </p:txBody>
      </p:sp>
      <p:sp>
        <p:nvSpPr>
          <p:cNvPr id="6" name="Footer Placeholder 5">
            <a:extLst>
              <a:ext uri="{FF2B5EF4-FFF2-40B4-BE49-F238E27FC236}">
                <a16:creationId xmlns:a16="http://schemas.microsoft.com/office/drawing/2014/main" id="{E12D3DE9-CC1D-D543-CAA8-6FC48C1BEC25}"/>
              </a:ext>
            </a:extLst>
          </p:cNvPr>
          <p:cNvSpPr>
            <a:spLocks noGrp="1"/>
          </p:cNvSpPr>
          <p:nvPr>
            <p:ph type="ftr" sz="quarter" idx="14"/>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3D83B8A4-B258-7A12-35EB-D4EC87C2F801}"/>
              </a:ext>
            </a:extLst>
          </p:cNvPr>
          <p:cNvSpPr>
            <a:spLocks noGrp="1"/>
          </p:cNvSpPr>
          <p:nvPr>
            <p:ph type="sldNum" sz="quarter" idx="15"/>
          </p:nvPr>
        </p:nvSpPr>
        <p:spPr/>
        <p:txBody>
          <a:bodyPr/>
          <a:lstStyle/>
          <a:p>
            <a:fld id="{E45C2882-2328-4BCC-B452-7405C35CCEDC}" type="slidenum">
              <a:rPr lang="cs-CZ" smtClean="0"/>
              <a:pPr/>
              <a:t>‹#›</a:t>
            </a:fld>
            <a:endParaRPr lang="cs-CZ"/>
          </a:p>
        </p:txBody>
      </p:sp>
      <p:sp>
        <p:nvSpPr>
          <p:cNvPr id="11" name="Picture Placeholder 4">
            <a:extLst>
              <a:ext uri="{FF2B5EF4-FFF2-40B4-BE49-F238E27FC236}">
                <a16:creationId xmlns:a16="http://schemas.microsoft.com/office/drawing/2014/main" id="{DB56DBB3-1A49-B4EB-8D9A-5638D29C1B1C}"/>
              </a:ext>
            </a:extLst>
          </p:cNvPr>
          <p:cNvSpPr>
            <a:spLocks noGrp="1"/>
          </p:cNvSpPr>
          <p:nvPr>
            <p:ph type="pic" sz="quarter" idx="53"/>
          </p:nvPr>
        </p:nvSpPr>
        <p:spPr>
          <a:xfrm>
            <a:off x="838200" y="1663700"/>
            <a:ext cx="5159896" cy="164420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12" name="Zástupný symbol pro text 16">
            <a:extLst>
              <a:ext uri="{FF2B5EF4-FFF2-40B4-BE49-F238E27FC236}">
                <a16:creationId xmlns:a16="http://schemas.microsoft.com/office/drawing/2014/main" id="{4D90E330-D886-183B-80C4-931B8119A19A}"/>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3" name="Picture Placeholder 4">
            <a:extLst>
              <a:ext uri="{FF2B5EF4-FFF2-40B4-BE49-F238E27FC236}">
                <a16:creationId xmlns:a16="http://schemas.microsoft.com/office/drawing/2014/main" id="{528CC252-653C-83B9-5B19-1D99D3FF3018}"/>
              </a:ext>
            </a:extLst>
          </p:cNvPr>
          <p:cNvSpPr>
            <a:spLocks noGrp="1"/>
          </p:cNvSpPr>
          <p:nvPr>
            <p:ph type="pic" sz="quarter" idx="55"/>
          </p:nvPr>
        </p:nvSpPr>
        <p:spPr>
          <a:xfrm>
            <a:off x="838200" y="3429000"/>
            <a:ext cx="5159896" cy="2226482"/>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Tree>
    <p:extLst>
      <p:ext uri="{BB962C8B-B14F-4D97-AF65-F5344CB8AC3E}">
        <p14:creationId xmlns:p14="http://schemas.microsoft.com/office/powerpoint/2010/main" val="265517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2DBB-F7E9-1E97-9F6E-9F6F1E1B91D3}"/>
              </a:ext>
            </a:extLst>
          </p:cNvPr>
          <p:cNvSpPr>
            <a:spLocks noGrp="1"/>
          </p:cNvSpPr>
          <p:nvPr>
            <p:ph type="title"/>
          </p:nvPr>
        </p:nvSpPr>
        <p:spPr/>
        <p:txBody>
          <a:bodyPr/>
          <a:lstStyle/>
          <a:p>
            <a:r>
              <a:rPr lang="en-US"/>
              <a:t>Click to edit Master title style</a:t>
            </a:r>
            <a:endParaRPr lang="sl-SI"/>
          </a:p>
        </p:txBody>
      </p:sp>
      <p:sp>
        <p:nvSpPr>
          <p:cNvPr id="5" name="Date Placeholder 4">
            <a:extLst>
              <a:ext uri="{FF2B5EF4-FFF2-40B4-BE49-F238E27FC236}">
                <a16:creationId xmlns:a16="http://schemas.microsoft.com/office/drawing/2014/main" id="{631E01EF-199E-9064-3176-36FD94D11E9F}"/>
              </a:ext>
            </a:extLst>
          </p:cNvPr>
          <p:cNvSpPr>
            <a:spLocks noGrp="1"/>
          </p:cNvSpPr>
          <p:nvPr>
            <p:ph type="dt" sz="half" idx="11"/>
          </p:nvPr>
        </p:nvSpPr>
        <p:spPr/>
        <p:txBody>
          <a:bodyPr/>
          <a:lstStyle/>
          <a:p>
            <a:fld id="{422AE790-C607-455C-8634-B38085F59627}" type="datetime1">
              <a:rPr lang="cs-CZ" smtClean="0"/>
              <a:t>26.10.2022</a:t>
            </a:fld>
            <a:endParaRPr lang="cs-CZ" dirty="0"/>
          </a:p>
        </p:txBody>
      </p:sp>
      <p:sp>
        <p:nvSpPr>
          <p:cNvPr id="6" name="Footer Placeholder 5">
            <a:extLst>
              <a:ext uri="{FF2B5EF4-FFF2-40B4-BE49-F238E27FC236}">
                <a16:creationId xmlns:a16="http://schemas.microsoft.com/office/drawing/2014/main" id="{513C0947-79D5-008D-E471-C67E1EFC57A6}"/>
              </a:ext>
            </a:extLst>
          </p:cNvPr>
          <p:cNvSpPr>
            <a:spLocks noGrp="1"/>
          </p:cNvSpPr>
          <p:nvPr>
            <p:ph type="ftr" sz="quarter" idx="12"/>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31C16F92-4B52-CB84-4521-775D77F9EF82}"/>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12" name="Picture Placeholder 4">
            <a:extLst>
              <a:ext uri="{FF2B5EF4-FFF2-40B4-BE49-F238E27FC236}">
                <a16:creationId xmlns:a16="http://schemas.microsoft.com/office/drawing/2014/main" id="{6EECFB16-2373-C33C-D7DC-34B00919EC61}"/>
              </a:ext>
            </a:extLst>
          </p:cNvPr>
          <p:cNvSpPr>
            <a:spLocks noGrp="1"/>
          </p:cNvSpPr>
          <p:nvPr>
            <p:ph type="pic" sz="quarter" idx="53"/>
          </p:nvPr>
        </p:nvSpPr>
        <p:spPr>
          <a:xfrm>
            <a:off x="838200" y="1680852"/>
            <a:ext cx="10527014" cy="4484998"/>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15" name="Zástupný symbol pro text 16">
            <a:extLst>
              <a:ext uri="{FF2B5EF4-FFF2-40B4-BE49-F238E27FC236}">
                <a16:creationId xmlns:a16="http://schemas.microsoft.com/office/drawing/2014/main" id="{C283EA8E-4541-2FA7-937B-34D89DEEF037}"/>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8" name="Sottotitolo 2">
            <a:extLst>
              <a:ext uri="{FF2B5EF4-FFF2-40B4-BE49-F238E27FC236}">
                <a16:creationId xmlns:a16="http://schemas.microsoft.com/office/drawing/2014/main" id="{E6E7E0E5-8299-7A1F-2269-80AE4FA602BE}"/>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04960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va obrázky">
    <p:spTree>
      <p:nvGrpSpPr>
        <p:cNvPr id="1" name=""/>
        <p:cNvGrpSpPr/>
        <p:nvPr/>
      </p:nvGrpSpPr>
      <p:grpSpPr>
        <a:xfrm>
          <a:off x="0" y="0"/>
          <a:ext cx="0" cy="0"/>
          <a:chOff x="0" y="0"/>
          <a:chExt cx="0" cy="0"/>
        </a:xfrm>
      </p:grpSpPr>
      <p:sp>
        <p:nvSpPr>
          <p:cNvPr id="16" name="Obdélník 15">
            <a:extLst>
              <a:ext uri="{FF2B5EF4-FFF2-40B4-BE49-F238E27FC236}">
                <a16:creationId xmlns:a16="http://schemas.microsoft.com/office/drawing/2014/main" id="{DF6898E5-1F92-E57B-631B-9D8C93447B06}"/>
              </a:ext>
            </a:extLst>
          </p:cNvPr>
          <p:cNvSpPr/>
          <p:nvPr userDrawn="1"/>
        </p:nvSpPr>
        <p:spPr>
          <a:xfrm>
            <a:off x="838200" y="1678796"/>
            <a:ext cx="5152050" cy="373927"/>
          </a:xfrm>
          <a:prstGeom prst="rect">
            <a:avLst/>
          </a:prstGeom>
          <a:gradFill flip="none" rotWithShape="1">
            <a:gsLst>
              <a:gs pos="2000">
                <a:srgbClr val="E65F5C"/>
              </a:gs>
              <a:gs pos="100000">
                <a:srgbClr val="FFDF64"/>
              </a:gs>
            </a:gsLst>
            <a:lin ang="0" scaled="1"/>
            <a:tileRect/>
          </a:gradFill>
          <a:ln w="100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cs-CZ" dirty="0" err="1">
              <a:solidFill>
                <a:schemeClr val="tx1"/>
              </a:solidFill>
              <a:latin typeface="Arial" charset="0"/>
              <a:cs typeface="Arial" panose="020B0604020202020204" pitchFamily="34" charset="0"/>
            </a:endParaRPr>
          </a:p>
        </p:txBody>
      </p:sp>
      <p:sp>
        <p:nvSpPr>
          <p:cNvPr id="2" name="Title 1">
            <a:extLst>
              <a:ext uri="{FF2B5EF4-FFF2-40B4-BE49-F238E27FC236}">
                <a16:creationId xmlns:a16="http://schemas.microsoft.com/office/drawing/2014/main" id="{F1642DBB-F7E9-1E97-9F6E-9F6F1E1B91D3}"/>
              </a:ext>
            </a:extLst>
          </p:cNvPr>
          <p:cNvSpPr>
            <a:spLocks noGrp="1"/>
          </p:cNvSpPr>
          <p:nvPr>
            <p:ph type="title"/>
          </p:nvPr>
        </p:nvSpPr>
        <p:spPr/>
        <p:txBody>
          <a:bodyPr/>
          <a:lstStyle/>
          <a:p>
            <a:r>
              <a:rPr lang="en-US"/>
              <a:t>Click to edit Master title style</a:t>
            </a:r>
            <a:endParaRPr lang="sl-SI"/>
          </a:p>
        </p:txBody>
      </p:sp>
      <p:sp>
        <p:nvSpPr>
          <p:cNvPr id="5" name="Date Placeholder 4">
            <a:extLst>
              <a:ext uri="{FF2B5EF4-FFF2-40B4-BE49-F238E27FC236}">
                <a16:creationId xmlns:a16="http://schemas.microsoft.com/office/drawing/2014/main" id="{631E01EF-199E-9064-3176-36FD94D11E9F}"/>
              </a:ext>
            </a:extLst>
          </p:cNvPr>
          <p:cNvSpPr>
            <a:spLocks noGrp="1"/>
          </p:cNvSpPr>
          <p:nvPr>
            <p:ph type="dt" sz="half" idx="11"/>
          </p:nvPr>
        </p:nvSpPr>
        <p:spPr/>
        <p:txBody>
          <a:bodyPr/>
          <a:lstStyle/>
          <a:p>
            <a:fld id="{D115209B-7709-4320-8454-BE5B160EDA7E}" type="datetime1">
              <a:rPr lang="cs-CZ" smtClean="0"/>
              <a:t>26.10.2022</a:t>
            </a:fld>
            <a:endParaRPr lang="cs-CZ" dirty="0"/>
          </a:p>
        </p:txBody>
      </p:sp>
      <p:sp>
        <p:nvSpPr>
          <p:cNvPr id="6" name="Footer Placeholder 5">
            <a:extLst>
              <a:ext uri="{FF2B5EF4-FFF2-40B4-BE49-F238E27FC236}">
                <a16:creationId xmlns:a16="http://schemas.microsoft.com/office/drawing/2014/main" id="{513C0947-79D5-008D-E471-C67E1EFC57A6}"/>
              </a:ext>
            </a:extLst>
          </p:cNvPr>
          <p:cNvSpPr>
            <a:spLocks noGrp="1"/>
          </p:cNvSpPr>
          <p:nvPr>
            <p:ph type="ftr" sz="quarter" idx="12"/>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31C16F92-4B52-CB84-4521-775D77F9EF82}"/>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12" name="Picture Placeholder 4">
            <a:extLst>
              <a:ext uri="{FF2B5EF4-FFF2-40B4-BE49-F238E27FC236}">
                <a16:creationId xmlns:a16="http://schemas.microsoft.com/office/drawing/2014/main" id="{6EECFB16-2373-C33C-D7DC-34B00919EC61}"/>
              </a:ext>
            </a:extLst>
          </p:cNvPr>
          <p:cNvSpPr>
            <a:spLocks noGrp="1"/>
          </p:cNvSpPr>
          <p:nvPr>
            <p:ph type="pic" sz="quarter" idx="53"/>
          </p:nvPr>
        </p:nvSpPr>
        <p:spPr>
          <a:xfrm>
            <a:off x="838200" y="2052723"/>
            <a:ext cx="5152050" cy="4113127"/>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8" name="Sottotitolo 2">
            <a:extLst>
              <a:ext uri="{FF2B5EF4-FFF2-40B4-BE49-F238E27FC236}">
                <a16:creationId xmlns:a16="http://schemas.microsoft.com/office/drawing/2014/main" id="{E6E7E0E5-8299-7A1F-2269-80AE4FA602BE}"/>
              </a:ext>
            </a:extLst>
          </p:cNvPr>
          <p:cNvSpPr>
            <a:spLocks noGrp="1"/>
          </p:cNvSpPr>
          <p:nvPr>
            <p:ph type="subTitle" idx="1"/>
          </p:nvPr>
        </p:nvSpPr>
        <p:spPr>
          <a:xfrm>
            <a:off x="838200" y="1003217"/>
            <a:ext cx="10534650" cy="677538"/>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9" name="Picture Placeholder 4">
            <a:extLst>
              <a:ext uri="{FF2B5EF4-FFF2-40B4-BE49-F238E27FC236}">
                <a16:creationId xmlns:a16="http://schemas.microsoft.com/office/drawing/2014/main" id="{DEA45D0C-5137-22ED-9699-C05150D36646}"/>
              </a:ext>
            </a:extLst>
          </p:cNvPr>
          <p:cNvSpPr>
            <a:spLocks noGrp="1"/>
          </p:cNvSpPr>
          <p:nvPr>
            <p:ph type="pic" sz="quarter" idx="55"/>
          </p:nvPr>
        </p:nvSpPr>
        <p:spPr>
          <a:xfrm>
            <a:off x="6200503" y="2052724"/>
            <a:ext cx="5172347" cy="4113126"/>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10" name="Text Placeholder 4">
            <a:extLst>
              <a:ext uri="{FF2B5EF4-FFF2-40B4-BE49-F238E27FC236}">
                <a16:creationId xmlns:a16="http://schemas.microsoft.com/office/drawing/2014/main" id="{5EABDD9E-703C-CA6C-2287-4F811201CC82}"/>
              </a:ext>
            </a:extLst>
          </p:cNvPr>
          <p:cNvSpPr>
            <a:spLocks noGrp="1"/>
          </p:cNvSpPr>
          <p:nvPr>
            <p:ph type="body" sz="quarter" idx="21"/>
          </p:nvPr>
        </p:nvSpPr>
        <p:spPr>
          <a:xfrm>
            <a:off x="1681582" y="1761050"/>
            <a:ext cx="3465286" cy="196282"/>
          </a:xfrm>
          <a:prstGeom prst="rect">
            <a:avLst/>
          </a:prstGeom>
          <a:no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endParaRPr lang="it-IT" dirty="0"/>
          </a:p>
        </p:txBody>
      </p:sp>
      <p:sp>
        <p:nvSpPr>
          <p:cNvPr id="17" name="Obdélník 16">
            <a:extLst>
              <a:ext uri="{FF2B5EF4-FFF2-40B4-BE49-F238E27FC236}">
                <a16:creationId xmlns:a16="http://schemas.microsoft.com/office/drawing/2014/main" id="{5D327390-E24F-4D49-1B58-A145B56CDE49}"/>
              </a:ext>
            </a:extLst>
          </p:cNvPr>
          <p:cNvSpPr/>
          <p:nvPr userDrawn="1"/>
        </p:nvSpPr>
        <p:spPr>
          <a:xfrm>
            <a:off x="6199256" y="1678796"/>
            <a:ext cx="5172347" cy="373927"/>
          </a:xfrm>
          <a:prstGeom prst="rect">
            <a:avLst/>
          </a:prstGeom>
          <a:gradFill>
            <a:gsLst>
              <a:gs pos="2000">
                <a:srgbClr val="3EBCFF"/>
              </a:gs>
              <a:gs pos="100000">
                <a:srgbClr val="2DD88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err="1">
              <a:latin typeface="+mn-lt"/>
              <a:ea typeface="+mn-ea"/>
              <a:cs typeface="+mn-cs"/>
            </a:endParaRPr>
          </a:p>
        </p:txBody>
      </p:sp>
      <p:sp>
        <p:nvSpPr>
          <p:cNvPr id="18" name="Text Placeholder 4">
            <a:extLst>
              <a:ext uri="{FF2B5EF4-FFF2-40B4-BE49-F238E27FC236}">
                <a16:creationId xmlns:a16="http://schemas.microsoft.com/office/drawing/2014/main" id="{06128324-8968-1A02-F559-2CD733567C40}"/>
              </a:ext>
            </a:extLst>
          </p:cNvPr>
          <p:cNvSpPr>
            <a:spLocks noGrp="1"/>
          </p:cNvSpPr>
          <p:nvPr>
            <p:ph type="body" sz="quarter" idx="56"/>
          </p:nvPr>
        </p:nvSpPr>
        <p:spPr>
          <a:xfrm>
            <a:off x="7052786" y="1761050"/>
            <a:ext cx="3465286" cy="196282"/>
          </a:xfrm>
          <a:prstGeom prst="rect">
            <a:avLst/>
          </a:prstGeom>
          <a:noFill/>
        </p:spPr>
        <p:txBody>
          <a:bodyPr lIns="0" tIns="0" rIns="0" bIns="0" anchor="ctr"/>
          <a:lstStyle>
            <a:lvl1pPr algn="ctr">
              <a:buClr>
                <a:srgbClr val="C21C1D"/>
              </a:buClr>
              <a:buFont typeface="Arial" panose="020B0604020202020204" pitchFamily="34" charset="0"/>
              <a:buNone/>
              <a:defRPr sz="1600" b="1">
                <a:solidFill>
                  <a:schemeClr val="bg1"/>
                </a:solidFill>
              </a:defRPr>
            </a:lvl1pPr>
          </a:lstStyle>
          <a:p>
            <a:endParaRPr lang="it-IT" dirty="0"/>
          </a:p>
        </p:txBody>
      </p:sp>
      <p:sp>
        <p:nvSpPr>
          <p:cNvPr id="20" name="Zástupný symbol pro text 16">
            <a:extLst>
              <a:ext uri="{FF2B5EF4-FFF2-40B4-BE49-F238E27FC236}">
                <a16:creationId xmlns:a16="http://schemas.microsoft.com/office/drawing/2014/main" id="{801D2671-FA92-FB34-47B9-F397C841D18E}"/>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Tree>
    <p:extLst>
      <p:ext uri="{BB962C8B-B14F-4D97-AF65-F5344CB8AC3E}">
        <p14:creationId xmlns:p14="http://schemas.microsoft.com/office/powerpoint/2010/main" val="393392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adpis, subheadline a obráz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2DBB-F7E9-1E97-9F6E-9F6F1E1B91D3}"/>
              </a:ext>
            </a:extLst>
          </p:cNvPr>
          <p:cNvSpPr>
            <a:spLocks noGrp="1"/>
          </p:cNvSpPr>
          <p:nvPr>
            <p:ph type="title"/>
          </p:nvPr>
        </p:nvSpPr>
        <p:spPr/>
        <p:txBody>
          <a:bodyPr/>
          <a:lstStyle/>
          <a:p>
            <a:r>
              <a:rPr lang="en-US"/>
              <a:t>Click to edit Master title style</a:t>
            </a:r>
            <a:endParaRPr lang="sl-SI"/>
          </a:p>
        </p:txBody>
      </p:sp>
      <p:sp>
        <p:nvSpPr>
          <p:cNvPr id="5" name="Date Placeholder 4">
            <a:extLst>
              <a:ext uri="{FF2B5EF4-FFF2-40B4-BE49-F238E27FC236}">
                <a16:creationId xmlns:a16="http://schemas.microsoft.com/office/drawing/2014/main" id="{631E01EF-199E-9064-3176-36FD94D11E9F}"/>
              </a:ext>
            </a:extLst>
          </p:cNvPr>
          <p:cNvSpPr>
            <a:spLocks noGrp="1"/>
          </p:cNvSpPr>
          <p:nvPr>
            <p:ph type="dt" sz="half" idx="11"/>
          </p:nvPr>
        </p:nvSpPr>
        <p:spPr/>
        <p:txBody>
          <a:bodyPr/>
          <a:lstStyle/>
          <a:p>
            <a:fld id="{5E43108D-31B8-484D-99C9-30546BAE037B}" type="datetime1">
              <a:rPr lang="cs-CZ" smtClean="0"/>
              <a:t>26.10.2022</a:t>
            </a:fld>
            <a:endParaRPr lang="cs-CZ" dirty="0"/>
          </a:p>
        </p:txBody>
      </p:sp>
      <p:sp>
        <p:nvSpPr>
          <p:cNvPr id="6" name="Footer Placeholder 5">
            <a:extLst>
              <a:ext uri="{FF2B5EF4-FFF2-40B4-BE49-F238E27FC236}">
                <a16:creationId xmlns:a16="http://schemas.microsoft.com/office/drawing/2014/main" id="{513C0947-79D5-008D-E471-C67E1EFC57A6}"/>
              </a:ext>
            </a:extLst>
          </p:cNvPr>
          <p:cNvSpPr>
            <a:spLocks noGrp="1"/>
          </p:cNvSpPr>
          <p:nvPr>
            <p:ph type="ftr" sz="quarter" idx="12"/>
          </p:nvPr>
        </p:nvSpPr>
        <p:spPr/>
        <p:txBody>
          <a:bodyPr/>
          <a:lstStyle/>
          <a:p>
            <a:r>
              <a:rPr lang="cs-CZ"/>
              <a:t>Název prezentace</a:t>
            </a:r>
            <a:endParaRPr lang="cs-CZ" dirty="0"/>
          </a:p>
        </p:txBody>
      </p:sp>
      <p:sp>
        <p:nvSpPr>
          <p:cNvPr id="7" name="Slide Number Placeholder 6">
            <a:extLst>
              <a:ext uri="{FF2B5EF4-FFF2-40B4-BE49-F238E27FC236}">
                <a16:creationId xmlns:a16="http://schemas.microsoft.com/office/drawing/2014/main" id="{31C16F92-4B52-CB84-4521-775D77F9EF82}"/>
              </a:ext>
            </a:extLst>
          </p:cNvPr>
          <p:cNvSpPr>
            <a:spLocks noGrp="1"/>
          </p:cNvSpPr>
          <p:nvPr>
            <p:ph type="sldNum" sz="quarter" idx="13"/>
          </p:nvPr>
        </p:nvSpPr>
        <p:spPr/>
        <p:txBody>
          <a:bodyPr/>
          <a:lstStyle/>
          <a:p>
            <a:fld id="{E45C2882-2328-4BCC-B452-7405C35CCEDC}" type="slidenum">
              <a:rPr lang="cs-CZ" smtClean="0"/>
              <a:pPr/>
              <a:t>‹#›</a:t>
            </a:fld>
            <a:endParaRPr lang="cs-CZ"/>
          </a:p>
        </p:txBody>
      </p:sp>
      <p:sp>
        <p:nvSpPr>
          <p:cNvPr id="12" name="Picture Placeholder 4">
            <a:extLst>
              <a:ext uri="{FF2B5EF4-FFF2-40B4-BE49-F238E27FC236}">
                <a16:creationId xmlns:a16="http://schemas.microsoft.com/office/drawing/2014/main" id="{6EECFB16-2373-C33C-D7DC-34B00919EC61}"/>
              </a:ext>
            </a:extLst>
          </p:cNvPr>
          <p:cNvSpPr>
            <a:spLocks noGrp="1"/>
          </p:cNvSpPr>
          <p:nvPr>
            <p:ph type="pic" sz="quarter" idx="53"/>
          </p:nvPr>
        </p:nvSpPr>
        <p:spPr>
          <a:xfrm>
            <a:off x="838200" y="2492896"/>
            <a:ext cx="10527014" cy="3672954"/>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8" name="Sottotitolo 2">
            <a:extLst>
              <a:ext uri="{FF2B5EF4-FFF2-40B4-BE49-F238E27FC236}">
                <a16:creationId xmlns:a16="http://schemas.microsoft.com/office/drawing/2014/main" id="{D584A354-B8DC-15C2-BE39-45948529C81A}"/>
              </a:ext>
            </a:extLst>
          </p:cNvPr>
          <p:cNvSpPr>
            <a:spLocks noGrp="1"/>
          </p:cNvSpPr>
          <p:nvPr>
            <p:ph type="subTitle" idx="1"/>
          </p:nvPr>
        </p:nvSpPr>
        <p:spPr>
          <a:xfrm>
            <a:off x="838200" y="1663700"/>
            <a:ext cx="10534650" cy="677538"/>
          </a:xfrm>
          <a:prstGeom prst="rect">
            <a:avLst/>
          </a:prstGeom>
        </p:spPr>
        <p:txBody>
          <a:bodyPr lIns="0" tIns="0" rIns="0" bIns="0">
            <a:noAutofit/>
          </a:bodyPr>
          <a:lstStyle>
            <a:lvl1pPr marL="0" indent="0" algn="l">
              <a:lnSpc>
                <a:spcPct val="100000"/>
              </a:lnSpc>
              <a:spcBef>
                <a:spcPts val="0"/>
              </a:spcBef>
              <a:buNone/>
              <a:defRPr sz="1600" b="1" baseline="0">
                <a:solidFill>
                  <a:srgbClr val="2FD49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9" name="Zástupný symbol pro text 16">
            <a:extLst>
              <a:ext uri="{FF2B5EF4-FFF2-40B4-BE49-F238E27FC236}">
                <a16:creationId xmlns:a16="http://schemas.microsoft.com/office/drawing/2014/main" id="{34EEBDF0-1C92-7751-8359-B08FCB9B3134}"/>
              </a:ext>
            </a:extLst>
          </p:cNvPr>
          <p:cNvSpPr>
            <a:spLocks noGrp="1"/>
          </p:cNvSpPr>
          <p:nvPr>
            <p:ph type="body" sz="quarter" idx="54"/>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Tree>
    <p:extLst>
      <p:ext uri="{BB962C8B-B14F-4D97-AF65-F5344CB8AC3E}">
        <p14:creationId xmlns:p14="http://schemas.microsoft.com/office/powerpoint/2010/main" val="420051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zaver">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D215BAB-965E-3764-3012-61364144EC82}"/>
              </a:ext>
            </a:extLst>
          </p:cNvPr>
          <p:cNvSpPr>
            <a:spLocks noGrp="1"/>
          </p:cNvSpPr>
          <p:nvPr>
            <p:ph type="pic" sz="quarter" idx="53"/>
          </p:nvPr>
        </p:nvSpPr>
        <p:spPr>
          <a:xfrm>
            <a:off x="0" y="0"/>
            <a:ext cx="12192000" cy="6858000"/>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15" name="Zástupný symbol pro text 16">
            <a:extLst>
              <a:ext uri="{FF2B5EF4-FFF2-40B4-BE49-F238E27FC236}">
                <a16:creationId xmlns:a16="http://schemas.microsoft.com/office/drawing/2014/main" id="{52EA107D-5870-0342-A705-08387EF82D6B}"/>
              </a:ext>
            </a:extLst>
          </p:cNvPr>
          <p:cNvSpPr>
            <a:spLocks noGrp="1"/>
          </p:cNvSpPr>
          <p:nvPr>
            <p:ph type="body" sz="quarter" idx="12" hasCustomPrompt="1"/>
          </p:nvPr>
        </p:nvSpPr>
        <p:spPr>
          <a:xfrm>
            <a:off x="826138" y="2276872"/>
            <a:ext cx="6428515" cy="936104"/>
          </a:xfrm>
          <a:prstGeom prst="rect">
            <a:avLst/>
          </a:prstGeom>
        </p:spPr>
        <p:txBody>
          <a:bodyPr lIns="0" tIns="0" rIns="0" bIns="0" anchor="b"/>
          <a:lstStyle>
            <a:lvl1pPr marL="15875" indent="-15875" algn="l">
              <a:lnSpc>
                <a:spcPct val="100000"/>
              </a:lnSpc>
              <a:tabLst/>
              <a:defRPr sz="2400" b="1">
                <a:solidFill>
                  <a:schemeClr val="bg1"/>
                </a:solidFill>
              </a:defRPr>
            </a:lvl1pPr>
          </a:lstStyle>
          <a:p>
            <a:pPr lvl="0"/>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endParaRPr lang="cs-CZ" dirty="0"/>
          </a:p>
        </p:txBody>
      </p:sp>
      <p:sp>
        <p:nvSpPr>
          <p:cNvPr id="18" name="Zástupný symbol pro text 16">
            <a:extLst>
              <a:ext uri="{FF2B5EF4-FFF2-40B4-BE49-F238E27FC236}">
                <a16:creationId xmlns:a16="http://schemas.microsoft.com/office/drawing/2014/main" id="{89ADE363-ADB1-0B42-AFDF-F408A98F5AF1}"/>
              </a:ext>
            </a:extLst>
          </p:cNvPr>
          <p:cNvSpPr>
            <a:spLocks noGrp="1"/>
          </p:cNvSpPr>
          <p:nvPr>
            <p:ph type="body" sz="quarter" idx="13"/>
          </p:nvPr>
        </p:nvSpPr>
        <p:spPr>
          <a:xfrm>
            <a:off x="826139" y="3473808"/>
            <a:ext cx="3037614" cy="1581083"/>
          </a:xfrm>
          <a:prstGeom prst="rect">
            <a:avLst/>
          </a:prstGeom>
        </p:spPr>
        <p:txBody>
          <a:bodyPr lIns="0" tIns="0" rIns="0" bIns="0" anchor="t"/>
          <a:lstStyle>
            <a:lvl1pPr marL="15875" indent="-15875" algn="l">
              <a:lnSpc>
                <a:spcPct val="150000"/>
              </a:lnSpc>
              <a:tabLst/>
              <a:defRPr sz="1600" b="0">
                <a:solidFill>
                  <a:schemeClr val="bg1"/>
                </a:solidFill>
              </a:defRPr>
            </a:lvl1pPr>
          </a:lstStyle>
          <a:p>
            <a:pPr lvl="0"/>
            <a:endParaRPr lang="cs-CZ" dirty="0"/>
          </a:p>
        </p:txBody>
      </p:sp>
      <p:sp>
        <p:nvSpPr>
          <p:cNvPr id="20" name="Zástupný symbol pro text 16">
            <a:extLst>
              <a:ext uri="{FF2B5EF4-FFF2-40B4-BE49-F238E27FC236}">
                <a16:creationId xmlns:a16="http://schemas.microsoft.com/office/drawing/2014/main" id="{79D2BA39-7D0C-3B4C-8B9C-AC72DAA7F287}"/>
              </a:ext>
            </a:extLst>
          </p:cNvPr>
          <p:cNvSpPr>
            <a:spLocks noGrp="1"/>
          </p:cNvSpPr>
          <p:nvPr>
            <p:ph type="body" sz="quarter" idx="17"/>
          </p:nvPr>
        </p:nvSpPr>
        <p:spPr>
          <a:xfrm>
            <a:off x="4217039" y="3473808"/>
            <a:ext cx="3037614" cy="1581083"/>
          </a:xfrm>
          <a:prstGeom prst="rect">
            <a:avLst/>
          </a:prstGeom>
        </p:spPr>
        <p:txBody>
          <a:bodyPr lIns="0" tIns="0" rIns="0" bIns="0" anchor="t"/>
          <a:lstStyle>
            <a:lvl1pPr marL="15875" indent="-15875" algn="l">
              <a:lnSpc>
                <a:spcPct val="150000"/>
              </a:lnSpc>
              <a:tabLst/>
              <a:defRPr sz="1600" b="0">
                <a:solidFill>
                  <a:schemeClr val="bg1"/>
                </a:solidFill>
              </a:defRPr>
            </a:lvl1pPr>
          </a:lstStyle>
          <a:p>
            <a:pPr lvl="0"/>
            <a:endParaRPr lang="cs-CZ" dirty="0"/>
          </a:p>
        </p:txBody>
      </p:sp>
    </p:spTree>
    <p:extLst>
      <p:ext uri="{BB962C8B-B14F-4D97-AF65-F5344CB8AC3E}">
        <p14:creationId xmlns:p14="http://schemas.microsoft.com/office/powerpoint/2010/main" val="29579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9" name="Zástupný symbol pro text 16">
            <a:extLst>
              <a:ext uri="{FF2B5EF4-FFF2-40B4-BE49-F238E27FC236}">
                <a16:creationId xmlns:a16="http://schemas.microsoft.com/office/drawing/2014/main" id="{376828FC-7FEB-784A-8CC0-B0BA98195257}"/>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0" name="Date Placeholder 9">
            <a:extLst>
              <a:ext uri="{FF2B5EF4-FFF2-40B4-BE49-F238E27FC236}">
                <a16:creationId xmlns:a16="http://schemas.microsoft.com/office/drawing/2014/main" id="{28ADA5B1-4B3A-0313-083E-074B57CB1E4C}"/>
              </a:ext>
            </a:extLst>
          </p:cNvPr>
          <p:cNvSpPr>
            <a:spLocks noGrp="1"/>
          </p:cNvSpPr>
          <p:nvPr>
            <p:ph type="dt" sz="half" idx="13"/>
          </p:nvPr>
        </p:nvSpPr>
        <p:spPr/>
        <p:txBody>
          <a:bodyPr/>
          <a:lstStyle/>
          <a:p>
            <a:fld id="{E0DF447A-051D-4523-BCF7-4CAB237AE850}" type="datetime1">
              <a:rPr lang="cs-CZ" smtClean="0"/>
              <a:t>26.10.2022</a:t>
            </a:fld>
            <a:endParaRPr lang="cs-CZ"/>
          </a:p>
        </p:txBody>
      </p:sp>
      <p:sp>
        <p:nvSpPr>
          <p:cNvPr id="11" name="Footer Placeholder 10">
            <a:extLst>
              <a:ext uri="{FF2B5EF4-FFF2-40B4-BE49-F238E27FC236}">
                <a16:creationId xmlns:a16="http://schemas.microsoft.com/office/drawing/2014/main" id="{6B19F5A5-753F-1F95-ED35-D280BB1EED5C}"/>
              </a:ext>
            </a:extLst>
          </p:cNvPr>
          <p:cNvSpPr>
            <a:spLocks noGrp="1"/>
          </p:cNvSpPr>
          <p:nvPr>
            <p:ph type="ftr" sz="quarter" idx="14"/>
          </p:nvPr>
        </p:nvSpPr>
        <p:spPr/>
        <p:txBody>
          <a:bodyPr/>
          <a:lstStyle/>
          <a:p>
            <a:r>
              <a:rPr lang="cs-CZ"/>
              <a:t>Název prezentace</a:t>
            </a:r>
          </a:p>
        </p:txBody>
      </p:sp>
      <p:sp>
        <p:nvSpPr>
          <p:cNvPr id="12" name="Slide Number Placeholder 11">
            <a:extLst>
              <a:ext uri="{FF2B5EF4-FFF2-40B4-BE49-F238E27FC236}">
                <a16:creationId xmlns:a16="http://schemas.microsoft.com/office/drawing/2014/main" id="{C2CFC4B1-0BB2-EC4D-F96A-970E3541F7A5}"/>
              </a:ext>
            </a:extLst>
          </p:cNvPr>
          <p:cNvSpPr>
            <a:spLocks noGrp="1"/>
          </p:cNvSpPr>
          <p:nvPr>
            <p:ph type="sldNum" sz="quarter" idx="15"/>
          </p:nvPr>
        </p:nvSpPr>
        <p:spPr/>
        <p:txBody>
          <a:bodyPr/>
          <a:lstStyle/>
          <a:p>
            <a:fld id="{E45C2882-2328-4BCC-B452-7405C35CCEDC}" type="slidenum">
              <a:rPr lang="cs-CZ" smtClean="0"/>
              <a:t>‹#›</a:t>
            </a:fld>
            <a:endParaRPr lang="cs-CZ"/>
          </a:p>
        </p:txBody>
      </p:sp>
      <p:sp>
        <p:nvSpPr>
          <p:cNvPr id="14" name="Text Placeholder 13">
            <a:extLst>
              <a:ext uri="{FF2B5EF4-FFF2-40B4-BE49-F238E27FC236}">
                <a16:creationId xmlns:a16="http://schemas.microsoft.com/office/drawing/2014/main" id="{4E6375AC-7E33-AC1F-7126-5499109FB3D2}"/>
              </a:ext>
            </a:extLst>
          </p:cNvPr>
          <p:cNvSpPr>
            <a:spLocks noGrp="1"/>
          </p:cNvSpPr>
          <p:nvPr>
            <p:ph type="body" sz="quarter" idx="16"/>
          </p:nvPr>
        </p:nvSpPr>
        <p:spPr>
          <a:xfrm>
            <a:off x="838200" y="1663700"/>
            <a:ext cx="10534650" cy="4502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15" name="Title 14">
            <a:extLst>
              <a:ext uri="{FF2B5EF4-FFF2-40B4-BE49-F238E27FC236}">
                <a16:creationId xmlns:a16="http://schemas.microsoft.com/office/drawing/2014/main" id="{8C007112-3B6D-FFFD-A964-527438810A21}"/>
              </a:ext>
            </a:extLst>
          </p:cNvPr>
          <p:cNvSpPr>
            <a:spLocks noGrp="1"/>
          </p:cNvSpPr>
          <p:nvPr>
            <p:ph type="title"/>
          </p:nvPr>
        </p:nvSpPr>
        <p:spPr/>
        <p:txBody>
          <a:bodyPr/>
          <a:lstStyle>
            <a:lvl1pPr>
              <a:spcAft>
                <a:spcPts val="1000"/>
              </a:spcAft>
              <a:defRPr/>
            </a:lvl1pPr>
          </a:lstStyle>
          <a:p>
            <a:r>
              <a:rPr lang="en-US" dirty="0"/>
              <a:t>Click to edit Master title style</a:t>
            </a:r>
            <a:endParaRPr lang="sl-SI" dirty="0"/>
          </a:p>
        </p:txBody>
      </p:sp>
    </p:spTree>
    <p:extLst>
      <p:ext uri="{BB962C8B-B14F-4D97-AF65-F5344CB8AC3E}">
        <p14:creationId xmlns:p14="http://schemas.microsoft.com/office/powerpoint/2010/main" val="37702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za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0805D-DCA8-84AD-82C9-890AFDFCCAB0}"/>
              </a:ext>
            </a:extLst>
          </p:cNvPr>
          <p:cNvSpPr/>
          <p:nvPr userDrawn="1"/>
        </p:nvSpPr>
        <p:spPr>
          <a:xfrm>
            <a:off x="-1092" y="-15528"/>
            <a:ext cx="12192000" cy="6873528"/>
          </a:xfrm>
          <a:prstGeom prst="rect">
            <a:avLst/>
          </a:prstGeom>
          <a:gradFill flip="none" rotWithShape="1">
            <a:gsLst>
              <a:gs pos="2000">
                <a:srgbClr val="E65F5C">
                  <a:lumMod val="82000"/>
                  <a:lumOff val="18000"/>
                </a:srgbClr>
              </a:gs>
              <a:gs pos="100000">
                <a:srgbClr val="FFDF64">
                  <a:lumMod val="85000"/>
                  <a:lumOff val="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15" name="Zástupný symbol pro text 16">
            <a:extLst>
              <a:ext uri="{FF2B5EF4-FFF2-40B4-BE49-F238E27FC236}">
                <a16:creationId xmlns:a16="http://schemas.microsoft.com/office/drawing/2014/main" id="{52EA107D-5870-0342-A705-08387EF82D6B}"/>
              </a:ext>
            </a:extLst>
          </p:cNvPr>
          <p:cNvSpPr>
            <a:spLocks noGrp="1"/>
          </p:cNvSpPr>
          <p:nvPr>
            <p:ph type="body" sz="quarter" idx="12" hasCustomPrompt="1"/>
          </p:nvPr>
        </p:nvSpPr>
        <p:spPr>
          <a:xfrm>
            <a:off x="826138" y="2276872"/>
            <a:ext cx="6428515" cy="936104"/>
          </a:xfrm>
          <a:prstGeom prst="rect">
            <a:avLst/>
          </a:prstGeom>
        </p:spPr>
        <p:txBody>
          <a:bodyPr lIns="0" tIns="0" rIns="0" bIns="0" anchor="b"/>
          <a:lstStyle>
            <a:lvl1pPr marL="15875" indent="-15875" algn="l">
              <a:lnSpc>
                <a:spcPct val="100000"/>
              </a:lnSpc>
              <a:tabLst/>
              <a:defRPr sz="2400" b="1">
                <a:solidFill>
                  <a:schemeClr val="bg1"/>
                </a:solidFill>
              </a:defRPr>
            </a:lvl1pPr>
          </a:lstStyle>
          <a:p>
            <a:pPr lvl="0"/>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endParaRPr lang="cs-CZ" dirty="0"/>
          </a:p>
        </p:txBody>
      </p:sp>
      <p:sp>
        <p:nvSpPr>
          <p:cNvPr id="18" name="Zástupný symbol pro text 16">
            <a:extLst>
              <a:ext uri="{FF2B5EF4-FFF2-40B4-BE49-F238E27FC236}">
                <a16:creationId xmlns:a16="http://schemas.microsoft.com/office/drawing/2014/main" id="{89ADE363-ADB1-0B42-AFDF-F408A98F5AF1}"/>
              </a:ext>
            </a:extLst>
          </p:cNvPr>
          <p:cNvSpPr>
            <a:spLocks noGrp="1"/>
          </p:cNvSpPr>
          <p:nvPr>
            <p:ph type="body" sz="quarter" idx="13"/>
          </p:nvPr>
        </p:nvSpPr>
        <p:spPr>
          <a:xfrm>
            <a:off x="826139" y="3473808"/>
            <a:ext cx="3037614" cy="1581083"/>
          </a:xfrm>
          <a:prstGeom prst="rect">
            <a:avLst/>
          </a:prstGeom>
        </p:spPr>
        <p:txBody>
          <a:bodyPr lIns="0" tIns="0" rIns="0" bIns="0" anchor="t"/>
          <a:lstStyle>
            <a:lvl1pPr marL="15875" indent="-15875" algn="l">
              <a:lnSpc>
                <a:spcPct val="150000"/>
              </a:lnSpc>
              <a:tabLst/>
              <a:defRPr sz="1600" b="0">
                <a:solidFill>
                  <a:schemeClr val="bg1"/>
                </a:solidFill>
              </a:defRPr>
            </a:lvl1pPr>
          </a:lstStyle>
          <a:p>
            <a:pPr lvl="0"/>
            <a:endParaRPr lang="cs-CZ" dirty="0"/>
          </a:p>
        </p:txBody>
      </p:sp>
      <p:sp>
        <p:nvSpPr>
          <p:cNvPr id="20" name="Zástupný symbol pro text 16">
            <a:extLst>
              <a:ext uri="{FF2B5EF4-FFF2-40B4-BE49-F238E27FC236}">
                <a16:creationId xmlns:a16="http://schemas.microsoft.com/office/drawing/2014/main" id="{79D2BA39-7D0C-3B4C-8B9C-AC72DAA7F287}"/>
              </a:ext>
            </a:extLst>
          </p:cNvPr>
          <p:cNvSpPr>
            <a:spLocks noGrp="1"/>
          </p:cNvSpPr>
          <p:nvPr>
            <p:ph type="body" sz="quarter" idx="17"/>
          </p:nvPr>
        </p:nvSpPr>
        <p:spPr>
          <a:xfrm>
            <a:off x="4217039" y="3473808"/>
            <a:ext cx="3037614" cy="1581083"/>
          </a:xfrm>
          <a:prstGeom prst="rect">
            <a:avLst/>
          </a:prstGeom>
        </p:spPr>
        <p:txBody>
          <a:bodyPr lIns="0" tIns="0" rIns="0" bIns="0" anchor="t"/>
          <a:lstStyle>
            <a:lvl1pPr marL="15875" indent="-15875" algn="l">
              <a:lnSpc>
                <a:spcPct val="150000"/>
              </a:lnSpc>
              <a:tabLst/>
              <a:defRPr sz="1600" b="0">
                <a:solidFill>
                  <a:schemeClr val="bg1"/>
                </a:solidFill>
              </a:defRPr>
            </a:lvl1pPr>
          </a:lstStyle>
          <a:p>
            <a:pPr lvl="0"/>
            <a:endParaRPr lang="cs-CZ" dirty="0"/>
          </a:p>
        </p:txBody>
      </p:sp>
      <p:pic>
        <p:nvPicPr>
          <p:cNvPr id="8" name="Graphic 7">
            <a:extLst>
              <a:ext uri="{FF2B5EF4-FFF2-40B4-BE49-F238E27FC236}">
                <a16:creationId xmlns:a16="http://schemas.microsoft.com/office/drawing/2014/main" id="{CB55A5AA-E5C8-A6ED-F2F9-A5ADCA3564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138" y="825395"/>
            <a:ext cx="805366" cy="1202378"/>
          </a:xfrm>
          <a:prstGeom prst="rect">
            <a:avLst/>
          </a:prstGeom>
        </p:spPr>
      </p:pic>
    </p:spTree>
    <p:extLst>
      <p:ext uri="{BB962C8B-B14F-4D97-AF65-F5344CB8AC3E}">
        <p14:creationId xmlns:p14="http://schemas.microsoft.com/office/powerpoint/2010/main" val="252709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sah+obrazky">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818D5160-E9F4-4143-96EE-7ED21AECD6E8}"/>
              </a:ext>
            </a:extLst>
          </p:cNvPr>
          <p:cNvSpPr>
            <a:spLocks noGrp="1"/>
          </p:cNvSpPr>
          <p:nvPr>
            <p:ph type="body" sz="quarter" idx="13"/>
          </p:nvPr>
        </p:nvSpPr>
        <p:spPr>
          <a:xfrm>
            <a:off x="1080064" y="3480974"/>
            <a:ext cx="1959328" cy="259895"/>
          </a:xfrm>
          <a:prstGeom prst="rect">
            <a:avLst/>
          </a:prstGeom>
        </p:spPr>
        <p:txBody>
          <a:bodyPr lIns="0" tIns="0" rIns="0" bIns="0"/>
          <a:lstStyle>
            <a:lvl1pPr marL="14288" indent="-14288" algn="ctr">
              <a:buClr>
                <a:srgbClr val="C21C1D"/>
              </a:buClr>
              <a:buFont typeface="Arial" panose="020B0604020202020204" pitchFamily="34" charset="0"/>
              <a:buNone/>
              <a:tabLst/>
              <a:defRPr sz="1000">
                <a:solidFill>
                  <a:schemeClr val="tx1"/>
                </a:solidFill>
              </a:defRPr>
            </a:lvl1pPr>
          </a:lstStyle>
          <a:p>
            <a:endParaRPr lang="it-IT" dirty="0"/>
          </a:p>
        </p:txBody>
      </p:sp>
      <p:sp>
        <p:nvSpPr>
          <p:cNvPr id="10" name="Text Placeholder 4">
            <a:extLst>
              <a:ext uri="{FF2B5EF4-FFF2-40B4-BE49-F238E27FC236}">
                <a16:creationId xmlns:a16="http://schemas.microsoft.com/office/drawing/2014/main" id="{D86FCD6E-3FB6-FE4A-BB9F-B3A48DA1BD3D}"/>
              </a:ext>
            </a:extLst>
          </p:cNvPr>
          <p:cNvSpPr>
            <a:spLocks noGrp="1"/>
          </p:cNvSpPr>
          <p:nvPr>
            <p:ph type="body" sz="quarter" idx="16"/>
          </p:nvPr>
        </p:nvSpPr>
        <p:spPr>
          <a:xfrm>
            <a:off x="1080064" y="3178873"/>
            <a:ext cx="1959328" cy="259896"/>
          </a:xfrm>
          <a:prstGeom prst="rect">
            <a:avLst/>
          </a:prstGeom>
        </p:spPr>
        <p:txBody>
          <a:bodyPr lIns="0" tIns="0" rIns="0" bIns="0"/>
          <a:lstStyle>
            <a:lvl1pPr algn="ctr">
              <a:buClr>
                <a:srgbClr val="C21C1D"/>
              </a:buClr>
              <a:buFont typeface="Arial" panose="020B0604020202020204" pitchFamily="34" charset="0"/>
              <a:buNone/>
              <a:defRPr sz="1400" b="1">
                <a:solidFill>
                  <a:srgbClr val="2FD492"/>
                </a:solidFill>
              </a:defRPr>
            </a:lvl1pPr>
          </a:lstStyle>
          <a:p>
            <a:endParaRPr lang="it-IT" dirty="0"/>
          </a:p>
        </p:txBody>
      </p:sp>
      <p:sp>
        <p:nvSpPr>
          <p:cNvPr id="13" name="Picture Placeholder 4">
            <a:extLst>
              <a:ext uri="{FF2B5EF4-FFF2-40B4-BE49-F238E27FC236}">
                <a16:creationId xmlns:a16="http://schemas.microsoft.com/office/drawing/2014/main" id="{AFBB81FB-11A8-D947-9746-C8B3937B1EAF}"/>
              </a:ext>
            </a:extLst>
          </p:cNvPr>
          <p:cNvSpPr>
            <a:spLocks noGrp="1"/>
          </p:cNvSpPr>
          <p:nvPr>
            <p:ph type="pic" sz="quarter" idx="14"/>
          </p:nvPr>
        </p:nvSpPr>
        <p:spPr>
          <a:xfrm>
            <a:off x="1080064" y="1599568"/>
            <a:ext cx="1959328"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4" name="Zástupný symbol pro text 16">
            <a:extLst>
              <a:ext uri="{FF2B5EF4-FFF2-40B4-BE49-F238E27FC236}">
                <a16:creationId xmlns:a16="http://schemas.microsoft.com/office/drawing/2014/main" id="{219DAD57-993E-7638-3E38-625EBE1EE6C1}"/>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3" name="Title 2">
            <a:extLst>
              <a:ext uri="{FF2B5EF4-FFF2-40B4-BE49-F238E27FC236}">
                <a16:creationId xmlns:a16="http://schemas.microsoft.com/office/drawing/2014/main" id="{1A454586-BFA5-04E1-BA1F-53176CB93E65}"/>
              </a:ext>
            </a:extLst>
          </p:cNvPr>
          <p:cNvSpPr>
            <a:spLocks noGrp="1"/>
          </p:cNvSpPr>
          <p:nvPr>
            <p:ph type="title"/>
          </p:nvPr>
        </p:nvSpPr>
        <p:spPr/>
        <p:txBody>
          <a:bodyPr/>
          <a:lstStyle/>
          <a:p>
            <a:r>
              <a:rPr lang="en-US"/>
              <a:t>Click to edit Master title style</a:t>
            </a:r>
            <a:endParaRPr lang="sl-SI"/>
          </a:p>
        </p:txBody>
      </p:sp>
      <p:sp>
        <p:nvSpPr>
          <p:cNvPr id="4" name="Date Placeholder 3">
            <a:extLst>
              <a:ext uri="{FF2B5EF4-FFF2-40B4-BE49-F238E27FC236}">
                <a16:creationId xmlns:a16="http://schemas.microsoft.com/office/drawing/2014/main" id="{8A505689-D5ED-9D5C-A880-0EBAE9B4F410}"/>
              </a:ext>
            </a:extLst>
          </p:cNvPr>
          <p:cNvSpPr>
            <a:spLocks noGrp="1"/>
          </p:cNvSpPr>
          <p:nvPr>
            <p:ph type="dt" sz="half" idx="35"/>
          </p:nvPr>
        </p:nvSpPr>
        <p:spPr/>
        <p:txBody>
          <a:bodyPr/>
          <a:lstStyle/>
          <a:p>
            <a:fld id="{2E7323E1-3ADB-4B98-8D85-33AD8374EF28}" type="datetime1">
              <a:rPr lang="cs-CZ" smtClean="0"/>
              <a:t>26.10.2022</a:t>
            </a:fld>
            <a:endParaRPr lang="cs-CZ" dirty="0"/>
          </a:p>
        </p:txBody>
      </p:sp>
      <p:sp>
        <p:nvSpPr>
          <p:cNvPr id="5" name="Footer Placeholder 4">
            <a:extLst>
              <a:ext uri="{FF2B5EF4-FFF2-40B4-BE49-F238E27FC236}">
                <a16:creationId xmlns:a16="http://schemas.microsoft.com/office/drawing/2014/main" id="{8F16C0B5-F19A-A7F9-6499-9503AF2F0375}"/>
              </a:ext>
            </a:extLst>
          </p:cNvPr>
          <p:cNvSpPr>
            <a:spLocks noGrp="1"/>
          </p:cNvSpPr>
          <p:nvPr>
            <p:ph type="ftr" sz="quarter" idx="36"/>
          </p:nvPr>
        </p:nvSpPr>
        <p:spPr/>
        <p:txBody>
          <a:bodyPr/>
          <a:lstStyle/>
          <a:p>
            <a:r>
              <a:rPr lang="cs-CZ"/>
              <a:t>Název prezentace</a:t>
            </a:r>
          </a:p>
        </p:txBody>
      </p:sp>
      <p:sp>
        <p:nvSpPr>
          <p:cNvPr id="6" name="Slide Number Placeholder 5">
            <a:extLst>
              <a:ext uri="{FF2B5EF4-FFF2-40B4-BE49-F238E27FC236}">
                <a16:creationId xmlns:a16="http://schemas.microsoft.com/office/drawing/2014/main" id="{6E906798-9388-DF57-81A1-517A4251BC89}"/>
              </a:ext>
            </a:extLst>
          </p:cNvPr>
          <p:cNvSpPr>
            <a:spLocks noGrp="1"/>
          </p:cNvSpPr>
          <p:nvPr>
            <p:ph type="sldNum" sz="quarter" idx="37"/>
          </p:nvPr>
        </p:nvSpPr>
        <p:spPr/>
        <p:txBody>
          <a:bodyPr/>
          <a:lstStyle/>
          <a:p>
            <a:fld id="{E45C2882-2328-4BCC-B452-7405C35CCEDC}" type="slidenum">
              <a:rPr lang="cs-CZ" smtClean="0"/>
              <a:pPr/>
              <a:t>‹#›</a:t>
            </a:fld>
            <a:endParaRPr lang="cs-CZ"/>
          </a:p>
        </p:txBody>
      </p:sp>
      <p:sp>
        <p:nvSpPr>
          <p:cNvPr id="38" name="Text Placeholder 4">
            <a:extLst>
              <a:ext uri="{FF2B5EF4-FFF2-40B4-BE49-F238E27FC236}">
                <a16:creationId xmlns:a16="http://schemas.microsoft.com/office/drawing/2014/main" id="{9E511933-5B95-801D-5A98-4574ACD0F245}"/>
              </a:ext>
            </a:extLst>
          </p:cNvPr>
          <p:cNvSpPr>
            <a:spLocks noGrp="1"/>
          </p:cNvSpPr>
          <p:nvPr>
            <p:ph type="body" sz="quarter" idx="38"/>
          </p:nvPr>
        </p:nvSpPr>
        <p:spPr>
          <a:xfrm>
            <a:off x="3776632" y="3480974"/>
            <a:ext cx="1959328" cy="259895"/>
          </a:xfrm>
          <a:prstGeom prst="rect">
            <a:avLst/>
          </a:prstGeom>
        </p:spPr>
        <p:txBody>
          <a:bodyPr lIns="0" tIns="0" rIns="0" bIns="0"/>
          <a:lstStyle>
            <a:lvl1pPr marL="14288" indent="-14288" algn="ctr">
              <a:buClr>
                <a:srgbClr val="C21C1D"/>
              </a:buClr>
              <a:buFont typeface="Arial" panose="020B0604020202020204" pitchFamily="34" charset="0"/>
              <a:buNone/>
              <a:tabLst/>
              <a:defRPr sz="1000">
                <a:solidFill>
                  <a:schemeClr val="tx1"/>
                </a:solidFill>
              </a:defRPr>
            </a:lvl1pPr>
          </a:lstStyle>
          <a:p>
            <a:endParaRPr lang="it-IT" dirty="0"/>
          </a:p>
        </p:txBody>
      </p:sp>
      <p:sp>
        <p:nvSpPr>
          <p:cNvPr id="48" name="Text Placeholder 4">
            <a:extLst>
              <a:ext uri="{FF2B5EF4-FFF2-40B4-BE49-F238E27FC236}">
                <a16:creationId xmlns:a16="http://schemas.microsoft.com/office/drawing/2014/main" id="{6C19C5BE-E1D9-CB1A-120C-B70AF9AD71DF}"/>
              </a:ext>
            </a:extLst>
          </p:cNvPr>
          <p:cNvSpPr>
            <a:spLocks noGrp="1"/>
          </p:cNvSpPr>
          <p:nvPr>
            <p:ph type="body" sz="quarter" idx="39"/>
          </p:nvPr>
        </p:nvSpPr>
        <p:spPr>
          <a:xfrm>
            <a:off x="3776632" y="3178873"/>
            <a:ext cx="1959328" cy="259896"/>
          </a:xfrm>
          <a:prstGeom prst="rect">
            <a:avLst/>
          </a:prstGeom>
        </p:spPr>
        <p:txBody>
          <a:bodyPr lIns="0" tIns="0" rIns="0" bIns="0"/>
          <a:lstStyle>
            <a:lvl1pPr algn="ctr">
              <a:buClr>
                <a:srgbClr val="C21C1D"/>
              </a:buClr>
              <a:buFont typeface="Arial" panose="020B0604020202020204" pitchFamily="34" charset="0"/>
              <a:buNone/>
              <a:defRPr sz="1400" b="1">
                <a:solidFill>
                  <a:srgbClr val="2FD492"/>
                </a:solidFill>
              </a:defRPr>
            </a:lvl1pPr>
          </a:lstStyle>
          <a:p>
            <a:endParaRPr lang="it-IT" dirty="0"/>
          </a:p>
        </p:txBody>
      </p:sp>
      <p:sp>
        <p:nvSpPr>
          <p:cNvPr id="49" name="Picture Placeholder 4">
            <a:extLst>
              <a:ext uri="{FF2B5EF4-FFF2-40B4-BE49-F238E27FC236}">
                <a16:creationId xmlns:a16="http://schemas.microsoft.com/office/drawing/2014/main" id="{31BECC77-72AD-9944-57C2-2EC902878918}"/>
              </a:ext>
            </a:extLst>
          </p:cNvPr>
          <p:cNvSpPr>
            <a:spLocks noGrp="1"/>
          </p:cNvSpPr>
          <p:nvPr>
            <p:ph type="pic" sz="quarter" idx="40"/>
          </p:nvPr>
        </p:nvSpPr>
        <p:spPr>
          <a:xfrm>
            <a:off x="3776632" y="1599568"/>
            <a:ext cx="1959328"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50" name="Text Placeholder 4">
            <a:extLst>
              <a:ext uri="{FF2B5EF4-FFF2-40B4-BE49-F238E27FC236}">
                <a16:creationId xmlns:a16="http://schemas.microsoft.com/office/drawing/2014/main" id="{98086AB7-5374-764D-8402-76D99DC46E5B}"/>
              </a:ext>
            </a:extLst>
          </p:cNvPr>
          <p:cNvSpPr>
            <a:spLocks noGrp="1"/>
          </p:cNvSpPr>
          <p:nvPr>
            <p:ph type="body" sz="quarter" idx="41"/>
          </p:nvPr>
        </p:nvSpPr>
        <p:spPr>
          <a:xfrm>
            <a:off x="6473199" y="3480974"/>
            <a:ext cx="1959328" cy="259895"/>
          </a:xfrm>
          <a:prstGeom prst="rect">
            <a:avLst/>
          </a:prstGeom>
        </p:spPr>
        <p:txBody>
          <a:bodyPr lIns="0" tIns="0" rIns="0" bIns="0"/>
          <a:lstStyle>
            <a:lvl1pPr marL="14288" indent="-14288" algn="ctr">
              <a:buClr>
                <a:srgbClr val="C21C1D"/>
              </a:buClr>
              <a:buFont typeface="Arial" panose="020B0604020202020204" pitchFamily="34" charset="0"/>
              <a:buNone/>
              <a:tabLst/>
              <a:defRPr sz="1000">
                <a:solidFill>
                  <a:schemeClr val="tx1"/>
                </a:solidFill>
              </a:defRPr>
            </a:lvl1pPr>
          </a:lstStyle>
          <a:p>
            <a:endParaRPr lang="it-IT" dirty="0"/>
          </a:p>
        </p:txBody>
      </p:sp>
      <p:sp>
        <p:nvSpPr>
          <p:cNvPr id="51" name="Text Placeholder 4">
            <a:extLst>
              <a:ext uri="{FF2B5EF4-FFF2-40B4-BE49-F238E27FC236}">
                <a16:creationId xmlns:a16="http://schemas.microsoft.com/office/drawing/2014/main" id="{3ABAD172-DDBA-22FA-EEFF-D824BC463AD0}"/>
              </a:ext>
            </a:extLst>
          </p:cNvPr>
          <p:cNvSpPr>
            <a:spLocks noGrp="1"/>
          </p:cNvSpPr>
          <p:nvPr>
            <p:ph type="body" sz="quarter" idx="42"/>
          </p:nvPr>
        </p:nvSpPr>
        <p:spPr>
          <a:xfrm>
            <a:off x="6473199" y="3178873"/>
            <a:ext cx="1959328" cy="259896"/>
          </a:xfrm>
          <a:prstGeom prst="rect">
            <a:avLst/>
          </a:prstGeom>
        </p:spPr>
        <p:txBody>
          <a:bodyPr lIns="0" tIns="0" rIns="0" bIns="0"/>
          <a:lstStyle>
            <a:lvl1pPr algn="ctr">
              <a:buClr>
                <a:srgbClr val="C21C1D"/>
              </a:buClr>
              <a:buFont typeface="Arial" panose="020B0604020202020204" pitchFamily="34" charset="0"/>
              <a:buNone/>
              <a:defRPr sz="1400" b="1">
                <a:solidFill>
                  <a:srgbClr val="2FD492"/>
                </a:solidFill>
              </a:defRPr>
            </a:lvl1pPr>
          </a:lstStyle>
          <a:p>
            <a:endParaRPr lang="it-IT" dirty="0"/>
          </a:p>
        </p:txBody>
      </p:sp>
      <p:sp>
        <p:nvSpPr>
          <p:cNvPr id="52" name="Picture Placeholder 4">
            <a:extLst>
              <a:ext uri="{FF2B5EF4-FFF2-40B4-BE49-F238E27FC236}">
                <a16:creationId xmlns:a16="http://schemas.microsoft.com/office/drawing/2014/main" id="{072ECC30-0268-6DE9-AEBB-24D474FED4D4}"/>
              </a:ext>
            </a:extLst>
          </p:cNvPr>
          <p:cNvSpPr>
            <a:spLocks noGrp="1"/>
          </p:cNvSpPr>
          <p:nvPr>
            <p:ph type="pic" sz="quarter" idx="43"/>
          </p:nvPr>
        </p:nvSpPr>
        <p:spPr>
          <a:xfrm>
            <a:off x="6473200" y="1599568"/>
            <a:ext cx="1959328"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53" name="Text Placeholder 4">
            <a:extLst>
              <a:ext uri="{FF2B5EF4-FFF2-40B4-BE49-F238E27FC236}">
                <a16:creationId xmlns:a16="http://schemas.microsoft.com/office/drawing/2014/main" id="{3DDCF0C5-06D3-4ADD-7935-FF92CB7C6C3B}"/>
              </a:ext>
            </a:extLst>
          </p:cNvPr>
          <p:cNvSpPr>
            <a:spLocks noGrp="1"/>
          </p:cNvSpPr>
          <p:nvPr>
            <p:ph type="body" sz="quarter" idx="44"/>
          </p:nvPr>
        </p:nvSpPr>
        <p:spPr>
          <a:xfrm>
            <a:off x="9169767" y="3480974"/>
            <a:ext cx="1959328" cy="259895"/>
          </a:xfrm>
          <a:prstGeom prst="rect">
            <a:avLst/>
          </a:prstGeom>
        </p:spPr>
        <p:txBody>
          <a:bodyPr lIns="0" tIns="0" rIns="0" bIns="0"/>
          <a:lstStyle>
            <a:lvl1pPr marL="14288" indent="-14288" algn="ctr">
              <a:buClr>
                <a:srgbClr val="C21C1D"/>
              </a:buClr>
              <a:buFont typeface="Arial" panose="020B0604020202020204" pitchFamily="34" charset="0"/>
              <a:buNone/>
              <a:tabLst/>
              <a:defRPr sz="1000">
                <a:solidFill>
                  <a:schemeClr val="tx1"/>
                </a:solidFill>
              </a:defRPr>
            </a:lvl1pPr>
          </a:lstStyle>
          <a:p>
            <a:endParaRPr lang="it-IT" dirty="0"/>
          </a:p>
        </p:txBody>
      </p:sp>
      <p:sp>
        <p:nvSpPr>
          <p:cNvPr id="54" name="Text Placeholder 4">
            <a:extLst>
              <a:ext uri="{FF2B5EF4-FFF2-40B4-BE49-F238E27FC236}">
                <a16:creationId xmlns:a16="http://schemas.microsoft.com/office/drawing/2014/main" id="{952F97A4-C7D0-6AF7-2163-F7D3F62E67B0}"/>
              </a:ext>
            </a:extLst>
          </p:cNvPr>
          <p:cNvSpPr>
            <a:spLocks noGrp="1"/>
          </p:cNvSpPr>
          <p:nvPr>
            <p:ph type="body" sz="quarter" idx="45"/>
          </p:nvPr>
        </p:nvSpPr>
        <p:spPr>
          <a:xfrm>
            <a:off x="9169767" y="3178873"/>
            <a:ext cx="1959328" cy="259896"/>
          </a:xfrm>
          <a:prstGeom prst="rect">
            <a:avLst/>
          </a:prstGeom>
        </p:spPr>
        <p:txBody>
          <a:bodyPr lIns="0" tIns="0" rIns="0" bIns="0"/>
          <a:lstStyle>
            <a:lvl1pPr algn="ctr">
              <a:buClr>
                <a:srgbClr val="C21C1D"/>
              </a:buClr>
              <a:buFont typeface="Arial" panose="020B0604020202020204" pitchFamily="34" charset="0"/>
              <a:buNone/>
              <a:defRPr sz="1400" b="1">
                <a:solidFill>
                  <a:srgbClr val="2FD492"/>
                </a:solidFill>
              </a:defRPr>
            </a:lvl1pPr>
          </a:lstStyle>
          <a:p>
            <a:endParaRPr lang="it-IT" dirty="0"/>
          </a:p>
        </p:txBody>
      </p:sp>
      <p:sp>
        <p:nvSpPr>
          <p:cNvPr id="55" name="Picture Placeholder 4">
            <a:extLst>
              <a:ext uri="{FF2B5EF4-FFF2-40B4-BE49-F238E27FC236}">
                <a16:creationId xmlns:a16="http://schemas.microsoft.com/office/drawing/2014/main" id="{8B54BBA1-4567-8797-0298-BD9C6A653A15}"/>
              </a:ext>
            </a:extLst>
          </p:cNvPr>
          <p:cNvSpPr>
            <a:spLocks noGrp="1"/>
          </p:cNvSpPr>
          <p:nvPr>
            <p:ph type="pic" sz="quarter" idx="46"/>
          </p:nvPr>
        </p:nvSpPr>
        <p:spPr>
          <a:xfrm>
            <a:off x="9169767" y="1599568"/>
            <a:ext cx="1959328"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56" name="Text Placeholder 4">
            <a:extLst>
              <a:ext uri="{FF2B5EF4-FFF2-40B4-BE49-F238E27FC236}">
                <a16:creationId xmlns:a16="http://schemas.microsoft.com/office/drawing/2014/main" id="{4C1BFE8A-60B8-A182-A01A-7852F03040E0}"/>
              </a:ext>
            </a:extLst>
          </p:cNvPr>
          <p:cNvSpPr>
            <a:spLocks noGrp="1"/>
          </p:cNvSpPr>
          <p:nvPr>
            <p:ph type="body" sz="quarter" idx="47"/>
          </p:nvPr>
        </p:nvSpPr>
        <p:spPr>
          <a:xfrm>
            <a:off x="1080064" y="5905166"/>
            <a:ext cx="1959328" cy="259895"/>
          </a:xfrm>
          <a:prstGeom prst="rect">
            <a:avLst/>
          </a:prstGeom>
        </p:spPr>
        <p:txBody>
          <a:bodyPr lIns="0" tIns="0" rIns="0" bIns="0"/>
          <a:lstStyle>
            <a:lvl1pPr marL="14288" indent="-14288" algn="ctr">
              <a:buClr>
                <a:srgbClr val="C21C1D"/>
              </a:buClr>
              <a:buFont typeface="Arial" panose="020B0604020202020204" pitchFamily="34" charset="0"/>
              <a:buNone/>
              <a:tabLst/>
              <a:defRPr sz="1000">
                <a:solidFill>
                  <a:schemeClr val="tx1"/>
                </a:solidFill>
              </a:defRPr>
            </a:lvl1pPr>
          </a:lstStyle>
          <a:p>
            <a:endParaRPr lang="it-IT" dirty="0"/>
          </a:p>
        </p:txBody>
      </p:sp>
      <p:sp>
        <p:nvSpPr>
          <p:cNvPr id="57" name="Text Placeholder 4">
            <a:extLst>
              <a:ext uri="{FF2B5EF4-FFF2-40B4-BE49-F238E27FC236}">
                <a16:creationId xmlns:a16="http://schemas.microsoft.com/office/drawing/2014/main" id="{1DFC7E63-61FD-E275-1BC1-847138ADAEF7}"/>
              </a:ext>
            </a:extLst>
          </p:cNvPr>
          <p:cNvSpPr>
            <a:spLocks noGrp="1"/>
          </p:cNvSpPr>
          <p:nvPr>
            <p:ph type="body" sz="quarter" idx="48"/>
          </p:nvPr>
        </p:nvSpPr>
        <p:spPr>
          <a:xfrm>
            <a:off x="1080064" y="5603065"/>
            <a:ext cx="1959328" cy="259896"/>
          </a:xfrm>
          <a:prstGeom prst="rect">
            <a:avLst/>
          </a:prstGeom>
        </p:spPr>
        <p:txBody>
          <a:bodyPr lIns="0" tIns="0" rIns="0" bIns="0"/>
          <a:lstStyle>
            <a:lvl1pPr algn="ctr">
              <a:buClr>
                <a:srgbClr val="C21C1D"/>
              </a:buClr>
              <a:buFont typeface="Arial" panose="020B0604020202020204" pitchFamily="34" charset="0"/>
              <a:buNone/>
              <a:defRPr sz="1400" b="1">
                <a:solidFill>
                  <a:srgbClr val="2FD492"/>
                </a:solidFill>
              </a:defRPr>
            </a:lvl1pPr>
          </a:lstStyle>
          <a:p>
            <a:endParaRPr lang="it-IT" dirty="0"/>
          </a:p>
        </p:txBody>
      </p:sp>
      <p:sp>
        <p:nvSpPr>
          <p:cNvPr id="58" name="Picture Placeholder 4">
            <a:extLst>
              <a:ext uri="{FF2B5EF4-FFF2-40B4-BE49-F238E27FC236}">
                <a16:creationId xmlns:a16="http://schemas.microsoft.com/office/drawing/2014/main" id="{930198F4-D8FC-ABDF-9D8E-C4F8428075DB}"/>
              </a:ext>
            </a:extLst>
          </p:cNvPr>
          <p:cNvSpPr>
            <a:spLocks noGrp="1"/>
          </p:cNvSpPr>
          <p:nvPr>
            <p:ph type="pic" sz="quarter" idx="49"/>
          </p:nvPr>
        </p:nvSpPr>
        <p:spPr>
          <a:xfrm>
            <a:off x="1080064" y="4023760"/>
            <a:ext cx="1959328"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59" name="Text Placeholder 4">
            <a:extLst>
              <a:ext uri="{FF2B5EF4-FFF2-40B4-BE49-F238E27FC236}">
                <a16:creationId xmlns:a16="http://schemas.microsoft.com/office/drawing/2014/main" id="{C539FC93-ABDE-ED37-B125-E49E075FE832}"/>
              </a:ext>
            </a:extLst>
          </p:cNvPr>
          <p:cNvSpPr>
            <a:spLocks noGrp="1"/>
          </p:cNvSpPr>
          <p:nvPr>
            <p:ph type="body" sz="quarter" idx="50"/>
          </p:nvPr>
        </p:nvSpPr>
        <p:spPr>
          <a:xfrm>
            <a:off x="3776632" y="5905166"/>
            <a:ext cx="1959328" cy="259895"/>
          </a:xfrm>
          <a:prstGeom prst="rect">
            <a:avLst/>
          </a:prstGeom>
        </p:spPr>
        <p:txBody>
          <a:bodyPr lIns="0" tIns="0" rIns="0" bIns="0"/>
          <a:lstStyle>
            <a:lvl1pPr marL="14288" indent="-14288" algn="ctr">
              <a:buClr>
                <a:srgbClr val="C21C1D"/>
              </a:buClr>
              <a:buFont typeface="Arial" panose="020B0604020202020204" pitchFamily="34" charset="0"/>
              <a:buNone/>
              <a:tabLst/>
              <a:defRPr sz="1000">
                <a:solidFill>
                  <a:schemeClr val="tx1"/>
                </a:solidFill>
              </a:defRPr>
            </a:lvl1pPr>
          </a:lstStyle>
          <a:p>
            <a:endParaRPr lang="it-IT" dirty="0"/>
          </a:p>
        </p:txBody>
      </p:sp>
      <p:sp>
        <p:nvSpPr>
          <p:cNvPr id="60" name="Text Placeholder 4">
            <a:extLst>
              <a:ext uri="{FF2B5EF4-FFF2-40B4-BE49-F238E27FC236}">
                <a16:creationId xmlns:a16="http://schemas.microsoft.com/office/drawing/2014/main" id="{CDCA0506-6B01-DEB0-C7A6-C4369D2F49BC}"/>
              </a:ext>
            </a:extLst>
          </p:cNvPr>
          <p:cNvSpPr>
            <a:spLocks noGrp="1"/>
          </p:cNvSpPr>
          <p:nvPr>
            <p:ph type="body" sz="quarter" idx="51"/>
          </p:nvPr>
        </p:nvSpPr>
        <p:spPr>
          <a:xfrm>
            <a:off x="3776632" y="5603065"/>
            <a:ext cx="1959328" cy="259896"/>
          </a:xfrm>
          <a:prstGeom prst="rect">
            <a:avLst/>
          </a:prstGeom>
        </p:spPr>
        <p:txBody>
          <a:bodyPr lIns="0" tIns="0" rIns="0" bIns="0"/>
          <a:lstStyle>
            <a:lvl1pPr algn="ctr">
              <a:buClr>
                <a:srgbClr val="C21C1D"/>
              </a:buClr>
              <a:buFont typeface="Arial" panose="020B0604020202020204" pitchFamily="34" charset="0"/>
              <a:buNone/>
              <a:defRPr sz="1400" b="1">
                <a:solidFill>
                  <a:srgbClr val="2FD492"/>
                </a:solidFill>
              </a:defRPr>
            </a:lvl1pPr>
          </a:lstStyle>
          <a:p>
            <a:endParaRPr lang="it-IT" dirty="0"/>
          </a:p>
        </p:txBody>
      </p:sp>
      <p:sp>
        <p:nvSpPr>
          <p:cNvPr id="61" name="Picture Placeholder 4">
            <a:extLst>
              <a:ext uri="{FF2B5EF4-FFF2-40B4-BE49-F238E27FC236}">
                <a16:creationId xmlns:a16="http://schemas.microsoft.com/office/drawing/2014/main" id="{59A1EDD6-C8B3-E82B-1790-23C20B877228}"/>
              </a:ext>
            </a:extLst>
          </p:cNvPr>
          <p:cNvSpPr>
            <a:spLocks noGrp="1"/>
          </p:cNvSpPr>
          <p:nvPr>
            <p:ph type="pic" sz="quarter" idx="52"/>
          </p:nvPr>
        </p:nvSpPr>
        <p:spPr>
          <a:xfrm>
            <a:off x="3776632" y="4023760"/>
            <a:ext cx="1959328"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62" name="Text Placeholder 4">
            <a:extLst>
              <a:ext uri="{FF2B5EF4-FFF2-40B4-BE49-F238E27FC236}">
                <a16:creationId xmlns:a16="http://schemas.microsoft.com/office/drawing/2014/main" id="{524DBDC1-34B8-8041-D206-B57F5611975B}"/>
              </a:ext>
            </a:extLst>
          </p:cNvPr>
          <p:cNvSpPr>
            <a:spLocks noGrp="1"/>
          </p:cNvSpPr>
          <p:nvPr>
            <p:ph type="body" sz="quarter" idx="53"/>
          </p:nvPr>
        </p:nvSpPr>
        <p:spPr>
          <a:xfrm>
            <a:off x="6473199" y="5905166"/>
            <a:ext cx="1959328" cy="259895"/>
          </a:xfrm>
          <a:prstGeom prst="rect">
            <a:avLst/>
          </a:prstGeom>
        </p:spPr>
        <p:txBody>
          <a:bodyPr lIns="0" tIns="0" rIns="0" bIns="0"/>
          <a:lstStyle>
            <a:lvl1pPr marL="14288" indent="-14288" algn="ctr">
              <a:buClr>
                <a:srgbClr val="C21C1D"/>
              </a:buClr>
              <a:buFont typeface="Arial" panose="020B0604020202020204" pitchFamily="34" charset="0"/>
              <a:buNone/>
              <a:tabLst/>
              <a:defRPr sz="1000">
                <a:solidFill>
                  <a:schemeClr val="tx1"/>
                </a:solidFill>
              </a:defRPr>
            </a:lvl1pPr>
          </a:lstStyle>
          <a:p>
            <a:endParaRPr lang="it-IT" dirty="0"/>
          </a:p>
        </p:txBody>
      </p:sp>
      <p:sp>
        <p:nvSpPr>
          <p:cNvPr id="63" name="Text Placeholder 4">
            <a:extLst>
              <a:ext uri="{FF2B5EF4-FFF2-40B4-BE49-F238E27FC236}">
                <a16:creationId xmlns:a16="http://schemas.microsoft.com/office/drawing/2014/main" id="{8E194536-3260-0607-9CAB-8E83247E5BA1}"/>
              </a:ext>
            </a:extLst>
          </p:cNvPr>
          <p:cNvSpPr>
            <a:spLocks noGrp="1"/>
          </p:cNvSpPr>
          <p:nvPr>
            <p:ph type="body" sz="quarter" idx="54"/>
          </p:nvPr>
        </p:nvSpPr>
        <p:spPr>
          <a:xfrm>
            <a:off x="6473199" y="5603065"/>
            <a:ext cx="1959328" cy="259896"/>
          </a:xfrm>
          <a:prstGeom prst="rect">
            <a:avLst/>
          </a:prstGeom>
        </p:spPr>
        <p:txBody>
          <a:bodyPr lIns="0" tIns="0" rIns="0" bIns="0"/>
          <a:lstStyle>
            <a:lvl1pPr algn="ctr">
              <a:buClr>
                <a:srgbClr val="C21C1D"/>
              </a:buClr>
              <a:buFont typeface="Arial" panose="020B0604020202020204" pitchFamily="34" charset="0"/>
              <a:buNone/>
              <a:defRPr sz="1400" b="1">
                <a:solidFill>
                  <a:srgbClr val="2FD492"/>
                </a:solidFill>
              </a:defRPr>
            </a:lvl1pPr>
          </a:lstStyle>
          <a:p>
            <a:endParaRPr lang="it-IT" dirty="0"/>
          </a:p>
        </p:txBody>
      </p:sp>
      <p:sp>
        <p:nvSpPr>
          <p:cNvPr id="64" name="Picture Placeholder 4">
            <a:extLst>
              <a:ext uri="{FF2B5EF4-FFF2-40B4-BE49-F238E27FC236}">
                <a16:creationId xmlns:a16="http://schemas.microsoft.com/office/drawing/2014/main" id="{23A3C688-C1D3-5ACD-31C4-F07EFBD9D45F}"/>
              </a:ext>
            </a:extLst>
          </p:cNvPr>
          <p:cNvSpPr>
            <a:spLocks noGrp="1"/>
          </p:cNvSpPr>
          <p:nvPr>
            <p:ph type="pic" sz="quarter" idx="55"/>
          </p:nvPr>
        </p:nvSpPr>
        <p:spPr>
          <a:xfrm>
            <a:off x="6473200" y="4023760"/>
            <a:ext cx="1959328"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65" name="Text Placeholder 4">
            <a:extLst>
              <a:ext uri="{FF2B5EF4-FFF2-40B4-BE49-F238E27FC236}">
                <a16:creationId xmlns:a16="http://schemas.microsoft.com/office/drawing/2014/main" id="{E239283E-9EEE-D405-8D15-282282D9545D}"/>
              </a:ext>
            </a:extLst>
          </p:cNvPr>
          <p:cNvSpPr>
            <a:spLocks noGrp="1"/>
          </p:cNvSpPr>
          <p:nvPr>
            <p:ph type="body" sz="quarter" idx="56"/>
          </p:nvPr>
        </p:nvSpPr>
        <p:spPr>
          <a:xfrm>
            <a:off x="9169767" y="5905166"/>
            <a:ext cx="1959328" cy="259895"/>
          </a:xfrm>
          <a:prstGeom prst="rect">
            <a:avLst/>
          </a:prstGeom>
        </p:spPr>
        <p:txBody>
          <a:bodyPr lIns="0" tIns="0" rIns="0" bIns="0"/>
          <a:lstStyle>
            <a:lvl1pPr marL="14288" indent="-14288" algn="ctr">
              <a:buClr>
                <a:srgbClr val="C21C1D"/>
              </a:buClr>
              <a:buFont typeface="Arial" panose="020B0604020202020204" pitchFamily="34" charset="0"/>
              <a:buNone/>
              <a:tabLst/>
              <a:defRPr sz="1000">
                <a:solidFill>
                  <a:schemeClr val="tx1"/>
                </a:solidFill>
              </a:defRPr>
            </a:lvl1pPr>
          </a:lstStyle>
          <a:p>
            <a:endParaRPr lang="it-IT" dirty="0"/>
          </a:p>
        </p:txBody>
      </p:sp>
      <p:sp>
        <p:nvSpPr>
          <p:cNvPr id="66" name="Text Placeholder 4">
            <a:extLst>
              <a:ext uri="{FF2B5EF4-FFF2-40B4-BE49-F238E27FC236}">
                <a16:creationId xmlns:a16="http://schemas.microsoft.com/office/drawing/2014/main" id="{EA181204-65B7-CE46-7B86-C6088D2FC504}"/>
              </a:ext>
            </a:extLst>
          </p:cNvPr>
          <p:cNvSpPr>
            <a:spLocks noGrp="1"/>
          </p:cNvSpPr>
          <p:nvPr>
            <p:ph type="body" sz="quarter" idx="57"/>
          </p:nvPr>
        </p:nvSpPr>
        <p:spPr>
          <a:xfrm>
            <a:off x="9169767" y="5603065"/>
            <a:ext cx="1959328" cy="259896"/>
          </a:xfrm>
          <a:prstGeom prst="rect">
            <a:avLst/>
          </a:prstGeom>
        </p:spPr>
        <p:txBody>
          <a:bodyPr lIns="0" tIns="0" rIns="0" bIns="0"/>
          <a:lstStyle>
            <a:lvl1pPr algn="ctr">
              <a:buClr>
                <a:srgbClr val="C21C1D"/>
              </a:buClr>
              <a:buFont typeface="Arial" panose="020B0604020202020204" pitchFamily="34" charset="0"/>
              <a:buNone/>
              <a:defRPr sz="1400" b="1">
                <a:solidFill>
                  <a:srgbClr val="2FD492"/>
                </a:solidFill>
              </a:defRPr>
            </a:lvl1pPr>
          </a:lstStyle>
          <a:p>
            <a:endParaRPr lang="it-IT" dirty="0"/>
          </a:p>
        </p:txBody>
      </p:sp>
      <p:sp>
        <p:nvSpPr>
          <p:cNvPr id="67" name="Picture Placeholder 4">
            <a:extLst>
              <a:ext uri="{FF2B5EF4-FFF2-40B4-BE49-F238E27FC236}">
                <a16:creationId xmlns:a16="http://schemas.microsoft.com/office/drawing/2014/main" id="{D2FA332E-A1FD-2536-7669-C48527AE4C0A}"/>
              </a:ext>
            </a:extLst>
          </p:cNvPr>
          <p:cNvSpPr>
            <a:spLocks noGrp="1"/>
          </p:cNvSpPr>
          <p:nvPr>
            <p:ph type="pic" sz="quarter" idx="58"/>
          </p:nvPr>
        </p:nvSpPr>
        <p:spPr>
          <a:xfrm>
            <a:off x="9169767" y="4023760"/>
            <a:ext cx="1959328" cy="1505211"/>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68" name="Obdélník 18">
            <a:extLst>
              <a:ext uri="{FF2B5EF4-FFF2-40B4-BE49-F238E27FC236}">
                <a16:creationId xmlns:a16="http://schemas.microsoft.com/office/drawing/2014/main" id="{5F93556D-08C7-96AF-4A38-9FA83365E42F}"/>
              </a:ext>
            </a:extLst>
          </p:cNvPr>
          <p:cNvSpPr/>
          <p:nvPr userDrawn="1"/>
        </p:nvSpPr>
        <p:spPr>
          <a:xfrm>
            <a:off x="1080064" y="1548284"/>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9" name="Obdélník 18">
            <a:extLst>
              <a:ext uri="{FF2B5EF4-FFF2-40B4-BE49-F238E27FC236}">
                <a16:creationId xmlns:a16="http://schemas.microsoft.com/office/drawing/2014/main" id="{0A498970-E813-49BA-B8F3-5032AE3DE4D3}"/>
              </a:ext>
            </a:extLst>
          </p:cNvPr>
          <p:cNvSpPr/>
          <p:nvPr userDrawn="1"/>
        </p:nvSpPr>
        <p:spPr>
          <a:xfrm>
            <a:off x="3776632" y="1548284"/>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0" name="Obdélník 18">
            <a:extLst>
              <a:ext uri="{FF2B5EF4-FFF2-40B4-BE49-F238E27FC236}">
                <a16:creationId xmlns:a16="http://schemas.microsoft.com/office/drawing/2014/main" id="{32FA5EB7-0229-D078-F539-6D701B829912}"/>
              </a:ext>
            </a:extLst>
          </p:cNvPr>
          <p:cNvSpPr/>
          <p:nvPr userDrawn="1"/>
        </p:nvSpPr>
        <p:spPr>
          <a:xfrm>
            <a:off x="6473200" y="1548284"/>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Obdélník 18">
            <a:extLst>
              <a:ext uri="{FF2B5EF4-FFF2-40B4-BE49-F238E27FC236}">
                <a16:creationId xmlns:a16="http://schemas.microsoft.com/office/drawing/2014/main" id="{FCEAD372-AD23-FC97-8D61-0F0D639B41E3}"/>
              </a:ext>
            </a:extLst>
          </p:cNvPr>
          <p:cNvSpPr/>
          <p:nvPr userDrawn="1"/>
        </p:nvSpPr>
        <p:spPr>
          <a:xfrm>
            <a:off x="9169767" y="1548284"/>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2" name="Obdélník 18">
            <a:extLst>
              <a:ext uri="{FF2B5EF4-FFF2-40B4-BE49-F238E27FC236}">
                <a16:creationId xmlns:a16="http://schemas.microsoft.com/office/drawing/2014/main" id="{D43C2371-A692-E3E6-F7D6-5B791F0BAC69}"/>
              </a:ext>
            </a:extLst>
          </p:cNvPr>
          <p:cNvSpPr/>
          <p:nvPr userDrawn="1"/>
        </p:nvSpPr>
        <p:spPr>
          <a:xfrm>
            <a:off x="1080064" y="3974931"/>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3" name="Obdélník 18">
            <a:extLst>
              <a:ext uri="{FF2B5EF4-FFF2-40B4-BE49-F238E27FC236}">
                <a16:creationId xmlns:a16="http://schemas.microsoft.com/office/drawing/2014/main" id="{1FC4FAB4-2775-35AA-4ED1-461282DDF6A2}"/>
              </a:ext>
            </a:extLst>
          </p:cNvPr>
          <p:cNvSpPr/>
          <p:nvPr userDrawn="1"/>
        </p:nvSpPr>
        <p:spPr>
          <a:xfrm>
            <a:off x="3776632" y="3974931"/>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4" name="Obdélník 18">
            <a:extLst>
              <a:ext uri="{FF2B5EF4-FFF2-40B4-BE49-F238E27FC236}">
                <a16:creationId xmlns:a16="http://schemas.microsoft.com/office/drawing/2014/main" id="{1CE4A505-841D-5554-3AEB-5A3F751B8118}"/>
              </a:ext>
            </a:extLst>
          </p:cNvPr>
          <p:cNvSpPr/>
          <p:nvPr userDrawn="1"/>
        </p:nvSpPr>
        <p:spPr>
          <a:xfrm>
            <a:off x="6473200" y="3974931"/>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5" name="Obdélník 18">
            <a:extLst>
              <a:ext uri="{FF2B5EF4-FFF2-40B4-BE49-F238E27FC236}">
                <a16:creationId xmlns:a16="http://schemas.microsoft.com/office/drawing/2014/main" id="{178D7567-338B-E2E1-CDF4-C77222C871F1}"/>
              </a:ext>
            </a:extLst>
          </p:cNvPr>
          <p:cNvSpPr/>
          <p:nvPr userDrawn="1"/>
        </p:nvSpPr>
        <p:spPr>
          <a:xfrm>
            <a:off x="9169767" y="3974931"/>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Sottotitolo 2">
            <a:extLst>
              <a:ext uri="{FF2B5EF4-FFF2-40B4-BE49-F238E27FC236}">
                <a16:creationId xmlns:a16="http://schemas.microsoft.com/office/drawing/2014/main" id="{3AF1F4EE-E303-4A91-8C35-70F1BE1C24BB}"/>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Tree>
    <p:extLst>
      <p:ext uri="{BB962C8B-B14F-4D97-AF65-F5344CB8AC3E}">
        <p14:creationId xmlns:p14="http://schemas.microsoft.com/office/powerpoint/2010/main" val="328510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sah-2">
    <p:spTree>
      <p:nvGrpSpPr>
        <p:cNvPr id="1" name=""/>
        <p:cNvGrpSpPr/>
        <p:nvPr/>
      </p:nvGrpSpPr>
      <p:grpSpPr>
        <a:xfrm>
          <a:off x="0" y="0"/>
          <a:ext cx="0" cy="0"/>
          <a:chOff x="0" y="0"/>
          <a:chExt cx="0" cy="0"/>
        </a:xfrm>
      </p:grpSpPr>
      <p:sp>
        <p:nvSpPr>
          <p:cNvPr id="8" name="Sottotitolo 2">
            <a:extLst>
              <a:ext uri="{FF2B5EF4-FFF2-40B4-BE49-F238E27FC236}">
                <a16:creationId xmlns:a16="http://schemas.microsoft.com/office/drawing/2014/main" id="{7BCDAEE0-40F3-E841-AACA-EF68DD76B949}"/>
              </a:ext>
            </a:extLst>
          </p:cNvPr>
          <p:cNvSpPr>
            <a:spLocks noGrp="1"/>
          </p:cNvSpPr>
          <p:nvPr>
            <p:ph type="subTitle" idx="1"/>
          </p:nvPr>
        </p:nvSpPr>
        <p:spPr>
          <a:xfrm>
            <a:off x="838200" y="1003217"/>
            <a:ext cx="10534650" cy="467726"/>
          </a:xfrm>
          <a:prstGeom prst="rect">
            <a:avLst/>
          </a:prstGeom>
        </p:spPr>
        <p:txBody>
          <a:bodyPr lIns="0" tIns="0" rIns="0" bIns="0">
            <a:noAutofit/>
          </a:bodyPr>
          <a:lstStyle>
            <a:lvl1pPr marL="0" indent="0" algn="l">
              <a:lnSpc>
                <a:spcPct val="100000"/>
              </a:lnSpc>
              <a:spcBef>
                <a:spcPts val="0"/>
              </a:spcBef>
              <a:buNone/>
              <a:defRPr sz="1600" b="1" i="1" baseline="0">
                <a:solidFill>
                  <a:srgbClr val="65C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cs-CZ" dirty="0"/>
          </a:p>
        </p:txBody>
      </p:sp>
      <p:sp>
        <p:nvSpPr>
          <p:cNvPr id="5" name="Text Placeholder 4">
            <a:extLst>
              <a:ext uri="{FF2B5EF4-FFF2-40B4-BE49-F238E27FC236}">
                <a16:creationId xmlns:a16="http://schemas.microsoft.com/office/drawing/2014/main" id="{23801942-7C98-0B4B-BD12-9382D5E6BF6C}"/>
              </a:ext>
            </a:extLst>
          </p:cNvPr>
          <p:cNvSpPr>
            <a:spLocks noGrp="1"/>
          </p:cNvSpPr>
          <p:nvPr>
            <p:ph type="body" sz="quarter" idx="11"/>
          </p:nvPr>
        </p:nvSpPr>
        <p:spPr>
          <a:xfrm>
            <a:off x="838200" y="1709419"/>
            <a:ext cx="10534650" cy="3024882"/>
          </a:xfrm>
          <a:prstGeom prst="rect">
            <a:avLst/>
          </a:prstGeom>
        </p:spPr>
        <p:txBody>
          <a:bodyPr lIns="0" tIns="0" rIns="0" bIns="0"/>
          <a:lstStyle>
            <a:lvl1pPr marL="288000" indent="-288000">
              <a:lnSpc>
                <a:spcPct val="150000"/>
              </a:lnSpc>
              <a:buClr>
                <a:srgbClr val="134074"/>
              </a:buClr>
              <a:buFont typeface="Arial" panose="020B0604020202020204" pitchFamily="34" charset="0"/>
              <a:buChar char="•"/>
              <a:defRPr sz="1600">
                <a:solidFill>
                  <a:schemeClr val="tx1"/>
                </a:solidFill>
              </a:defRPr>
            </a:lvl1pPr>
          </a:lstStyle>
          <a:p>
            <a:endParaRPr lang="it-IT" dirty="0"/>
          </a:p>
        </p:txBody>
      </p:sp>
      <p:sp>
        <p:nvSpPr>
          <p:cNvPr id="2" name="Title 1">
            <a:extLst>
              <a:ext uri="{FF2B5EF4-FFF2-40B4-BE49-F238E27FC236}">
                <a16:creationId xmlns:a16="http://schemas.microsoft.com/office/drawing/2014/main" id="{7F087577-C139-6FD4-D8A6-D1CB31A823C6}"/>
              </a:ext>
            </a:extLst>
          </p:cNvPr>
          <p:cNvSpPr>
            <a:spLocks noGrp="1"/>
          </p:cNvSpPr>
          <p:nvPr>
            <p:ph type="title"/>
          </p:nvPr>
        </p:nvSpPr>
        <p:spPr/>
        <p:txBody>
          <a:bodyPr/>
          <a:lstStyle/>
          <a:p>
            <a:r>
              <a:rPr lang="en-US" dirty="0"/>
              <a:t>Click to edit Master title style</a:t>
            </a:r>
            <a:endParaRPr lang="sl-SI" dirty="0"/>
          </a:p>
        </p:txBody>
      </p:sp>
      <p:sp>
        <p:nvSpPr>
          <p:cNvPr id="12" name="Zástupný symbol pro text 16">
            <a:extLst>
              <a:ext uri="{FF2B5EF4-FFF2-40B4-BE49-F238E27FC236}">
                <a16:creationId xmlns:a16="http://schemas.microsoft.com/office/drawing/2014/main" id="{6872AEBA-6445-FDFF-9F38-1BEE8F39575E}"/>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7" name="Date Placeholder 6">
            <a:extLst>
              <a:ext uri="{FF2B5EF4-FFF2-40B4-BE49-F238E27FC236}">
                <a16:creationId xmlns:a16="http://schemas.microsoft.com/office/drawing/2014/main" id="{834E9463-2FCD-F5F0-99F2-CA8F583FDECA}"/>
              </a:ext>
            </a:extLst>
          </p:cNvPr>
          <p:cNvSpPr>
            <a:spLocks noGrp="1"/>
          </p:cNvSpPr>
          <p:nvPr>
            <p:ph type="dt" sz="half" idx="13"/>
          </p:nvPr>
        </p:nvSpPr>
        <p:spPr/>
        <p:txBody>
          <a:bodyPr/>
          <a:lstStyle/>
          <a:p>
            <a:fld id="{47FB643A-57E4-4ABA-9160-7671A170EA7A}" type="datetime1">
              <a:rPr lang="cs-CZ" smtClean="0"/>
              <a:t>26.10.2022</a:t>
            </a:fld>
            <a:endParaRPr lang="cs-CZ" dirty="0"/>
          </a:p>
        </p:txBody>
      </p:sp>
      <p:sp>
        <p:nvSpPr>
          <p:cNvPr id="13" name="Footer Placeholder 12">
            <a:extLst>
              <a:ext uri="{FF2B5EF4-FFF2-40B4-BE49-F238E27FC236}">
                <a16:creationId xmlns:a16="http://schemas.microsoft.com/office/drawing/2014/main" id="{61C95428-427A-B4BC-02D7-2034F7E9EC55}"/>
              </a:ext>
            </a:extLst>
          </p:cNvPr>
          <p:cNvSpPr>
            <a:spLocks noGrp="1"/>
          </p:cNvSpPr>
          <p:nvPr>
            <p:ph type="ftr" sz="quarter" idx="14"/>
          </p:nvPr>
        </p:nvSpPr>
        <p:spPr/>
        <p:txBody>
          <a:bodyPr/>
          <a:lstStyle/>
          <a:p>
            <a:r>
              <a:rPr lang="cs-CZ"/>
              <a:t>Název prezentace</a:t>
            </a:r>
          </a:p>
        </p:txBody>
      </p:sp>
      <p:sp>
        <p:nvSpPr>
          <p:cNvPr id="14" name="Slide Number Placeholder 13">
            <a:extLst>
              <a:ext uri="{FF2B5EF4-FFF2-40B4-BE49-F238E27FC236}">
                <a16:creationId xmlns:a16="http://schemas.microsoft.com/office/drawing/2014/main" id="{0F6F1416-DEBC-D4D9-8144-4701E6D5DB57}"/>
              </a:ext>
            </a:extLst>
          </p:cNvPr>
          <p:cNvSpPr>
            <a:spLocks noGrp="1"/>
          </p:cNvSpPr>
          <p:nvPr>
            <p:ph type="sldNum" sz="quarter" idx="15"/>
          </p:nvPr>
        </p:nvSpPr>
        <p:spPr/>
        <p:txBody>
          <a:bodyPr/>
          <a:lstStyle/>
          <a:p>
            <a:fld id="{E45C2882-2328-4BCC-B452-7405C35CCEDC}" type="slidenum">
              <a:rPr lang="cs-CZ" smtClean="0"/>
              <a:pPr/>
              <a:t>‹#›</a:t>
            </a:fld>
            <a:endParaRPr lang="cs-CZ"/>
          </a:p>
        </p:txBody>
      </p:sp>
      <p:sp>
        <p:nvSpPr>
          <p:cNvPr id="15" name="Obdélník 18">
            <a:extLst>
              <a:ext uri="{FF2B5EF4-FFF2-40B4-BE49-F238E27FC236}">
                <a16:creationId xmlns:a16="http://schemas.microsoft.com/office/drawing/2014/main" id="{4BF74B97-1277-454A-3F91-3B35CFF91023}"/>
              </a:ext>
            </a:extLst>
          </p:cNvPr>
          <p:cNvSpPr/>
          <p:nvPr userDrawn="1"/>
        </p:nvSpPr>
        <p:spPr>
          <a:xfrm>
            <a:off x="843907" y="1663700"/>
            <a:ext cx="10533600"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3932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dstaveni">
    <p:spTree>
      <p:nvGrpSpPr>
        <p:cNvPr id="1" name=""/>
        <p:cNvGrpSpPr/>
        <p:nvPr/>
      </p:nvGrpSpPr>
      <p:grpSpPr>
        <a:xfrm>
          <a:off x="0" y="0"/>
          <a:ext cx="0" cy="0"/>
          <a:chOff x="0" y="0"/>
          <a:chExt cx="0" cy="0"/>
        </a:xfrm>
      </p:grpSpPr>
      <p:sp>
        <p:nvSpPr>
          <p:cNvPr id="13" name="Zástupný symbol pro text 16">
            <a:extLst>
              <a:ext uri="{FF2B5EF4-FFF2-40B4-BE49-F238E27FC236}">
                <a16:creationId xmlns:a16="http://schemas.microsoft.com/office/drawing/2014/main" id="{CF209BC8-823C-BFA4-0102-AA447127F285}"/>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4" name="Text Placeholder 4">
            <a:extLst>
              <a:ext uri="{FF2B5EF4-FFF2-40B4-BE49-F238E27FC236}">
                <a16:creationId xmlns:a16="http://schemas.microsoft.com/office/drawing/2014/main" id="{8FE08FAE-648F-7BE7-F152-5CC314C51250}"/>
              </a:ext>
            </a:extLst>
          </p:cNvPr>
          <p:cNvSpPr>
            <a:spLocks noGrp="1"/>
          </p:cNvSpPr>
          <p:nvPr>
            <p:ph type="body" sz="quarter" idx="11"/>
          </p:nvPr>
        </p:nvSpPr>
        <p:spPr>
          <a:xfrm>
            <a:off x="838200" y="1663700"/>
            <a:ext cx="6049888" cy="4502150"/>
          </a:xfrm>
          <a:prstGeom prst="rect">
            <a:avLst/>
          </a:prstGeom>
        </p:spPr>
        <p:txBody>
          <a:bodyPr lIns="0" tIns="0" rIns="0" bIns="0"/>
          <a:lstStyle>
            <a:lvl1pPr marL="288000" indent="-288000">
              <a:lnSpc>
                <a:spcPct val="150000"/>
              </a:lnSpc>
              <a:buClr>
                <a:srgbClr val="134074"/>
              </a:buClr>
              <a:buFont typeface="Arial" panose="020B0604020202020204" pitchFamily="34" charset="0"/>
              <a:buChar char="•"/>
              <a:defRPr sz="1600">
                <a:solidFill>
                  <a:schemeClr val="tx1"/>
                </a:solidFill>
              </a:defRPr>
            </a:lvl1pPr>
          </a:lstStyle>
          <a:p>
            <a:endParaRPr lang="it-IT" dirty="0"/>
          </a:p>
        </p:txBody>
      </p:sp>
      <p:sp>
        <p:nvSpPr>
          <p:cNvPr id="15" name="Picture Placeholder 18">
            <a:extLst>
              <a:ext uri="{FF2B5EF4-FFF2-40B4-BE49-F238E27FC236}">
                <a16:creationId xmlns:a16="http://schemas.microsoft.com/office/drawing/2014/main" id="{9BD1C17B-3B0B-7EE6-530B-15E828ABD72C}"/>
              </a:ext>
            </a:extLst>
          </p:cNvPr>
          <p:cNvSpPr>
            <a:spLocks noGrp="1"/>
          </p:cNvSpPr>
          <p:nvPr>
            <p:ph type="pic" sz="quarter" idx="14"/>
          </p:nvPr>
        </p:nvSpPr>
        <p:spPr>
          <a:xfrm>
            <a:off x="7176120" y="333375"/>
            <a:ext cx="5015880" cy="5759921"/>
          </a:xfrm>
          <a:prstGeom prst="rect">
            <a:avLst/>
          </a:prstGeom>
          <a:solidFill>
            <a:schemeClr val="bg1">
              <a:lumMod val="95000"/>
            </a:schemeClr>
          </a:solidFill>
        </p:spPr>
        <p:txBody>
          <a:bodyPr/>
          <a:lstStyle/>
          <a:p>
            <a:endParaRPr lang="cs-CZ" dirty="0"/>
          </a:p>
        </p:txBody>
      </p:sp>
      <p:sp>
        <p:nvSpPr>
          <p:cNvPr id="16" name="Obdélník 19">
            <a:extLst>
              <a:ext uri="{FF2B5EF4-FFF2-40B4-BE49-F238E27FC236}">
                <a16:creationId xmlns:a16="http://schemas.microsoft.com/office/drawing/2014/main" id="{49CAB7A6-89D5-E6ED-53C7-08838453E7F9}"/>
              </a:ext>
            </a:extLst>
          </p:cNvPr>
          <p:cNvSpPr/>
          <p:nvPr userDrawn="1"/>
        </p:nvSpPr>
        <p:spPr>
          <a:xfrm>
            <a:off x="7179146" y="6093296"/>
            <a:ext cx="5012854" cy="72554"/>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Date Placeholder 2">
            <a:extLst>
              <a:ext uri="{FF2B5EF4-FFF2-40B4-BE49-F238E27FC236}">
                <a16:creationId xmlns:a16="http://schemas.microsoft.com/office/drawing/2014/main" id="{C9EE968E-5F75-E522-4D64-F395459A02D3}"/>
              </a:ext>
            </a:extLst>
          </p:cNvPr>
          <p:cNvSpPr>
            <a:spLocks noGrp="1"/>
          </p:cNvSpPr>
          <p:nvPr>
            <p:ph type="dt" sz="half" idx="15"/>
          </p:nvPr>
        </p:nvSpPr>
        <p:spPr/>
        <p:txBody>
          <a:bodyPr/>
          <a:lstStyle/>
          <a:p>
            <a:fld id="{7296D724-0B83-4A05-A207-EAAEFC0BFE0D}" type="datetime1">
              <a:rPr lang="cs-CZ" smtClean="0"/>
              <a:t>26.10.2022</a:t>
            </a:fld>
            <a:endParaRPr lang="cs-CZ" dirty="0"/>
          </a:p>
        </p:txBody>
      </p:sp>
      <p:sp>
        <p:nvSpPr>
          <p:cNvPr id="4" name="Footer Placeholder 3">
            <a:extLst>
              <a:ext uri="{FF2B5EF4-FFF2-40B4-BE49-F238E27FC236}">
                <a16:creationId xmlns:a16="http://schemas.microsoft.com/office/drawing/2014/main" id="{0CCECCB9-B048-D61D-61CB-2A5844614C1D}"/>
              </a:ext>
            </a:extLst>
          </p:cNvPr>
          <p:cNvSpPr>
            <a:spLocks noGrp="1"/>
          </p:cNvSpPr>
          <p:nvPr>
            <p:ph type="ftr" sz="quarter" idx="16"/>
          </p:nvPr>
        </p:nvSpPr>
        <p:spPr/>
        <p:txBody>
          <a:bodyPr/>
          <a:lstStyle/>
          <a:p>
            <a:r>
              <a:rPr lang="cs-CZ"/>
              <a:t>Název prezentace</a:t>
            </a:r>
          </a:p>
        </p:txBody>
      </p:sp>
      <p:sp>
        <p:nvSpPr>
          <p:cNvPr id="6" name="Slide Number Placeholder 5">
            <a:extLst>
              <a:ext uri="{FF2B5EF4-FFF2-40B4-BE49-F238E27FC236}">
                <a16:creationId xmlns:a16="http://schemas.microsoft.com/office/drawing/2014/main" id="{35999DFB-3276-1DA5-C865-828FA720BB90}"/>
              </a:ext>
            </a:extLst>
          </p:cNvPr>
          <p:cNvSpPr>
            <a:spLocks noGrp="1"/>
          </p:cNvSpPr>
          <p:nvPr>
            <p:ph type="sldNum" sz="quarter" idx="17"/>
          </p:nvPr>
        </p:nvSpPr>
        <p:spPr/>
        <p:txBody>
          <a:bodyPr/>
          <a:lstStyle/>
          <a:p>
            <a:fld id="{E45C2882-2328-4BCC-B452-7405C35CCEDC}" type="slidenum">
              <a:rPr lang="cs-CZ" smtClean="0"/>
              <a:pPr/>
              <a:t>‹#›</a:t>
            </a:fld>
            <a:endParaRPr lang="cs-CZ"/>
          </a:p>
        </p:txBody>
      </p:sp>
      <p:sp>
        <p:nvSpPr>
          <p:cNvPr id="7" name="Title 6">
            <a:extLst>
              <a:ext uri="{FF2B5EF4-FFF2-40B4-BE49-F238E27FC236}">
                <a16:creationId xmlns:a16="http://schemas.microsoft.com/office/drawing/2014/main" id="{DA00F1E2-821F-B236-EF52-D4831374225B}"/>
              </a:ext>
            </a:extLst>
          </p:cNvPr>
          <p:cNvSpPr>
            <a:spLocks noGrp="1"/>
          </p:cNvSpPr>
          <p:nvPr>
            <p:ph type="title"/>
          </p:nvPr>
        </p:nvSpPr>
        <p:spPr>
          <a:xfrm>
            <a:off x="838200" y="333375"/>
            <a:ext cx="6049888" cy="1007393"/>
          </a:xfrm>
        </p:spPr>
        <p:txBody>
          <a:bodyPr/>
          <a:lstStyle/>
          <a:p>
            <a:r>
              <a:rPr lang="en-US"/>
              <a:t>Click to edit Master title style</a:t>
            </a:r>
            <a:endParaRPr lang="sl-SI"/>
          </a:p>
        </p:txBody>
      </p:sp>
    </p:spTree>
    <p:extLst>
      <p:ext uri="{BB962C8B-B14F-4D97-AF65-F5344CB8AC3E}">
        <p14:creationId xmlns:p14="http://schemas.microsoft.com/office/powerpoint/2010/main" val="66988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obrazky-1">
    <p:spTree>
      <p:nvGrpSpPr>
        <p:cNvPr id="1" name=""/>
        <p:cNvGrpSpPr/>
        <p:nvPr/>
      </p:nvGrpSpPr>
      <p:grpSpPr>
        <a:xfrm>
          <a:off x="0" y="0"/>
          <a:ext cx="0" cy="0"/>
          <a:chOff x="0" y="0"/>
          <a:chExt cx="0" cy="0"/>
        </a:xfrm>
      </p:grpSpPr>
      <p:sp>
        <p:nvSpPr>
          <p:cNvPr id="16" name="Zástupný symbol pro text 16">
            <a:extLst>
              <a:ext uri="{FF2B5EF4-FFF2-40B4-BE49-F238E27FC236}">
                <a16:creationId xmlns:a16="http://schemas.microsoft.com/office/drawing/2014/main" id="{FEE37FEF-11B1-7A8F-D546-30870CB1006A}"/>
              </a:ext>
            </a:extLst>
          </p:cNvPr>
          <p:cNvSpPr>
            <a:spLocks noGrp="1"/>
          </p:cNvSpPr>
          <p:nvPr>
            <p:ph type="body" sz="quarter" idx="12"/>
          </p:nvPr>
        </p:nvSpPr>
        <p:spPr>
          <a:xfrm>
            <a:off x="839788" y="88913"/>
            <a:ext cx="5256212" cy="288032"/>
          </a:xfrm>
          <a:prstGeom prst="rect">
            <a:avLst/>
          </a:prstGeom>
        </p:spPr>
        <p:txBody>
          <a:bodyPr lIns="0" tIns="0" rIns="0" bIns="0" anchor="ctr"/>
          <a:lstStyle>
            <a:lvl1pPr>
              <a:lnSpc>
                <a:spcPct val="100000"/>
              </a:lnSpc>
              <a:spcAft>
                <a:spcPts val="600"/>
              </a:spcAft>
              <a:defRPr lang="en-GB" sz="1000" b="0" i="0" u="none" strike="noStrike" smtClean="0">
                <a:solidFill>
                  <a:srgbClr val="2FD492"/>
                </a:solidFill>
                <a:effectLst/>
              </a:defRPr>
            </a:lvl1pPr>
          </a:lstStyle>
          <a:p>
            <a:pPr lvl="0"/>
            <a:endParaRPr lang="cs-CZ" dirty="0"/>
          </a:p>
        </p:txBody>
      </p:sp>
      <p:sp>
        <p:nvSpPr>
          <p:cNvPr id="17" name="Text Placeholder 4">
            <a:extLst>
              <a:ext uri="{FF2B5EF4-FFF2-40B4-BE49-F238E27FC236}">
                <a16:creationId xmlns:a16="http://schemas.microsoft.com/office/drawing/2014/main" id="{7F1996B0-9EB9-824F-B9D9-F3BAC6D1CF77}"/>
              </a:ext>
            </a:extLst>
          </p:cNvPr>
          <p:cNvSpPr>
            <a:spLocks noGrp="1"/>
          </p:cNvSpPr>
          <p:nvPr>
            <p:ph type="body" sz="quarter" idx="16"/>
          </p:nvPr>
        </p:nvSpPr>
        <p:spPr>
          <a:xfrm>
            <a:off x="838200" y="1663700"/>
            <a:ext cx="6049888" cy="4502150"/>
          </a:xfrm>
          <a:prstGeom prst="rect">
            <a:avLst/>
          </a:prstGeom>
        </p:spPr>
        <p:txBody>
          <a:bodyPr lIns="0" tIns="0" rIns="0" bIns="0"/>
          <a:lstStyle>
            <a:lvl1pPr marL="288000" indent="-288000">
              <a:lnSpc>
                <a:spcPct val="150000"/>
              </a:lnSpc>
              <a:buClr>
                <a:srgbClr val="134074"/>
              </a:buClr>
              <a:buFont typeface="Arial" panose="020B0604020202020204" pitchFamily="34" charset="0"/>
              <a:buChar char="•"/>
              <a:defRPr sz="1600">
                <a:solidFill>
                  <a:schemeClr val="tx1"/>
                </a:solidFill>
              </a:defRPr>
            </a:lvl1pPr>
          </a:lstStyle>
          <a:p>
            <a:endParaRPr lang="it-IT" dirty="0"/>
          </a:p>
        </p:txBody>
      </p:sp>
      <p:sp>
        <p:nvSpPr>
          <p:cNvPr id="18" name="Picture Placeholder 4">
            <a:extLst>
              <a:ext uri="{FF2B5EF4-FFF2-40B4-BE49-F238E27FC236}">
                <a16:creationId xmlns:a16="http://schemas.microsoft.com/office/drawing/2014/main" id="{2AA4FA60-CF7B-B716-D8C9-AE8D72405C36}"/>
              </a:ext>
            </a:extLst>
          </p:cNvPr>
          <p:cNvSpPr>
            <a:spLocks noGrp="1"/>
          </p:cNvSpPr>
          <p:nvPr>
            <p:ph type="pic" sz="quarter" idx="40"/>
          </p:nvPr>
        </p:nvSpPr>
        <p:spPr>
          <a:xfrm>
            <a:off x="7203899" y="333375"/>
            <a:ext cx="1959328" cy="2447553"/>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19" name="Picture Placeholder 4">
            <a:extLst>
              <a:ext uri="{FF2B5EF4-FFF2-40B4-BE49-F238E27FC236}">
                <a16:creationId xmlns:a16="http://schemas.microsoft.com/office/drawing/2014/main" id="{E206BD87-5614-E7C6-1B6D-D0DA9CA2427E}"/>
              </a:ext>
            </a:extLst>
          </p:cNvPr>
          <p:cNvSpPr>
            <a:spLocks noGrp="1"/>
          </p:cNvSpPr>
          <p:nvPr>
            <p:ph type="pic" sz="quarter" idx="41"/>
          </p:nvPr>
        </p:nvSpPr>
        <p:spPr>
          <a:xfrm>
            <a:off x="9392884" y="333375"/>
            <a:ext cx="2799116" cy="2447553"/>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0" name="Picture Placeholder 4">
            <a:extLst>
              <a:ext uri="{FF2B5EF4-FFF2-40B4-BE49-F238E27FC236}">
                <a16:creationId xmlns:a16="http://schemas.microsoft.com/office/drawing/2014/main" id="{01070FDD-CF2F-1DCE-2545-498C1120712F}"/>
              </a:ext>
            </a:extLst>
          </p:cNvPr>
          <p:cNvSpPr>
            <a:spLocks noGrp="1"/>
          </p:cNvSpPr>
          <p:nvPr>
            <p:ph type="pic" sz="quarter" idx="42"/>
          </p:nvPr>
        </p:nvSpPr>
        <p:spPr>
          <a:xfrm>
            <a:off x="7203899" y="2996952"/>
            <a:ext cx="2799116" cy="3168898"/>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21" name="Picture Placeholder 4">
            <a:extLst>
              <a:ext uri="{FF2B5EF4-FFF2-40B4-BE49-F238E27FC236}">
                <a16:creationId xmlns:a16="http://schemas.microsoft.com/office/drawing/2014/main" id="{FB10F18D-B38C-0424-2F79-212B4B478C97}"/>
              </a:ext>
            </a:extLst>
          </p:cNvPr>
          <p:cNvSpPr>
            <a:spLocks noGrp="1"/>
          </p:cNvSpPr>
          <p:nvPr>
            <p:ph type="pic" sz="quarter" idx="43"/>
          </p:nvPr>
        </p:nvSpPr>
        <p:spPr>
          <a:xfrm>
            <a:off x="10232672" y="2996952"/>
            <a:ext cx="1959328" cy="3168898"/>
          </a:xfrm>
          <a:prstGeom prst="rect">
            <a:avLst/>
          </a:prstGeom>
          <a:solidFill>
            <a:schemeClr val="bg1">
              <a:lumMod val="95000"/>
            </a:schemeClr>
          </a:solidFill>
          <a:effectLst/>
        </p:spPr>
        <p:txBody>
          <a:bodyPr/>
          <a:lstStyle>
            <a:lvl1pPr algn="ctr">
              <a:defRPr>
                <a:solidFill>
                  <a:schemeClr val="tx1"/>
                </a:solidFill>
              </a:defRPr>
            </a:lvl1pPr>
          </a:lstStyle>
          <a:p>
            <a:endParaRPr lang="cs-CZ" dirty="0"/>
          </a:p>
        </p:txBody>
      </p:sp>
      <p:sp>
        <p:nvSpPr>
          <p:cNvPr id="6" name="Date Placeholder 5">
            <a:extLst>
              <a:ext uri="{FF2B5EF4-FFF2-40B4-BE49-F238E27FC236}">
                <a16:creationId xmlns:a16="http://schemas.microsoft.com/office/drawing/2014/main" id="{99F3E198-5A71-5BA7-A174-992FDFD4391D}"/>
              </a:ext>
            </a:extLst>
          </p:cNvPr>
          <p:cNvSpPr>
            <a:spLocks noGrp="1"/>
          </p:cNvSpPr>
          <p:nvPr>
            <p:ph type="dt" sz="half" idx="44"/>
          </p:nvPr>
        </p:nvSpPr>
        <p:spPr/>
        <p:txBody>
          <a:bodyPr/>
          <a:lstStyle/>
          <a:p>
            <a:fld id="{FA761A00-10C6-49B0-97DD-BCC048E6DC39}" type="datetime1">
              <a:rPr lang="cs-CZ" smtClean="0"/>
              <a:t>26.10.2022</a:t>
            </a:fld>
            <a:endParaRPr lang="cs-CZ" dirty="0"/>
          </a:p>
        </p:txBody>
      </p:sp>
      <p:sp>
        <p:nvSpPr>
          <p:cNvPr id="7" name="Footer Placeholder 6">
            <a:extLst>
              <a:ext uri="{FF2B5EF4-FFF2-40B4-BE49-F238E27FC236}">
                <a16:creationId xmlns:a16="http://schemas.microsoft.com/office/drawing/2014/main" id="{1A303108-9647-6203-1D05-0BD6A6238C26}"/>
              </a:ext>
            </a:extLst>
          </p:cNvPr>
          <p:cNvSpPr>
            <a:spLocks noGrp="1"/>
          </p:cNvSpPr>
          <p:nvPr>
            <p:ph type="ftr" sz="quarter" idx="45"/>
          </p:nvPr>
        </p:nvSpPr>
        <p:spPr/>
        <p:txBody>
          <a:bodyPr/>
          <a:lstStyle/>
          <a:p>
            <a:r>
              <a:rPr lang="cs-CZ"/>
              <a:t>Název prezentace</a:t>
            </a:r>
          </a:p>
        </p:txBody>
      </p:sp>
      <p:sp>
        <p:nvSpPr>
          <p:cNvPr id="8" name="Slide Number Placeholder 7">
            <a:extLst>
              <a:ext uri="{FF2B5EF4-FFF2-40B4-BE49-F238E27FC236}">
                <a16:creationId xmlns:a16="http://schemas.microsoft.com/office/drawing/2014/main" id="{BD3C2C15-DEA4-16DE-8093-A11D20B9116A}"/>
              </a:ext>
            </a:extLst>
          </p:cNvPr>
          <p:cNvSpPr>
            <a:spLocks noGrp="1"/>
          </p:cNvSpPr>
          <p:nvPr>
            <p:ph type="sldNum" sz="quarter" idx="46"/>
          </p:nvPr>
        </p:nvSpPr>
        <p:spPr/>
        <p:txBody>
          <a:bodyPr/>
          <a:lstStyle/>
          <a:p>
            <a:fld id="{E45C2882-2328-4BCC-B452-7405C35CCEDC}" type="slidenum">
              <a:rPr lang="cs-CZ" smtClean="0"/>
              <a:pPr/>
              <a:t>‹#›</a:t>
            </a:fld>
            <a:endParaRPr lang="cs-CZ"/>
          </a:p>
        </p:txBody>
      </p:sp>
      <p:sp>
        <p:nvSpPr>
          <p:cNvPr id="10" name="Title 9">
            <a:extLst>
              <a:ext uri="{FF2B5EF4-FFF2-40B4-BE49-F238E27FC236}">
                <a16:creationId xmlns:a16="http://schemas.microsoft.com/office/drawing/2014/main" id="{5816EFB7-CF9C-A9AD-AD46-EFCDF469794B}"/>
              </a:ext>
            </a:extLst>
          </p:cNvPr>
          <p:cNvSpPr>
            <a:spLocks noGrp="1"/>
          </p:cNvSpPr>
          <p:nvPr>
            <p:ph type="title"/>
          </p:nvPr>
        </p:nvSpPr>
        <p:spPr>
          <a:xfrm>
            <a:off x="838200" y="333375"/>
            <a:ext cx="6049888" cy="1007393"/>
          </a:xfrm>
        </p:spPr>
        <p:txBody>
          <a:bodyPr/>
          <a:lstStyle/>
          <a:p>
            <a:r>
              <a:rPr lang="en-US"/>
              <a:t>Click to edit Master title style</a:t>
            </a:r>
            <a:endParaRPr lang="sl-SI"/>
          </a:p>
        </p:txBody>
      </p:sp>
    </p:spTree>
    <p:extLst>
      <p:ext uri="{BB962C8B-B14F-4D97-AF65-F5344CB8AC3E}">
        <p14:creationId xmlns:p14="http://schemas.microsoft.com/office/powerpoint/2010/main" val="217111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CD2008D-E1FD-92D5-C629-9192591442EF}"/>
              </a:ext>
            </a:extLst>
          </p:cNvPr>
          <p:cNvSpPr>
            <a:spLocks noGrp="1"/>
          </p:cNvSpPr>
          <p:nvPr>
            <p:ph type="title"/>
          </p:nvPr>
        </p:nvSpPr>
        <p:spPr>
          <a:xfrm>
            <a:off x="838200" y="333375"/>
            <a:ext cx="10534650" cy="1007393"/>
          </a:xfrm>
          <a:prstGeom prst="rect">
            <a:avLst/>
          </a:prstGeom>
        </p:spPr>
        <p:txBody>
          <a:bodyPr vert="horz" lIns="91440" tIns="45720" rIns="91440" bIns="45720" rtlCol="0" anchor="t" anchorCtr="0">
            <a:normAutofit/>
          </a:bodyPr>
          <a:lstStyle/>
          <a:p>
            <a:r>
              <a:rPr lang="cs-CZ" dirty="0"/>
              <a:t>Kliknutím lze upravit styl.</a:t>
            </a:r>
          </a:p>
        </p:txBody>
      </p:sp>
      <p:sp>
        <p:nvSpPr>
          <p:cNvPr id="4" name="Zástupný text 3">
            <a:extLst>
              <a:ext uri="{FF2B5EF4-FFF2-40B4-BE49-F238E27FC236}">
                <a16:creationId xmlns:a16="http://schemas.microsoft.com/office/drawing/2014/main" id="{F503DF74-7F20-8003-9779-BD22BFA727C2}"/>
              </a:ext>
            </a:extLst>
          </p:cNvPr>
          <p:cNvSpPr>
            <a:spLocks noGrp="1"/>
          </p:cNvSpPr>
          <p:nvPr>
            <p:ph type="body" idx="1"/>
          </p:nvPr>
        </p:nvSpPr>
        <p:spPr>
          <a:xfrm>
            <a:off x="839788" y="1663701"/>
            <a:ext cx="10533062" cy="4502150"/>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datum 2">
            <a:extLst>
              <a:ext uri="{FF2B5EF4-FFF2-40B4-BE49-F238E27FC236}">
                <a16:creationId xmlns:a16="http://schemas.microsoft.com/office/drawing/2014/main" id="{3728F683-5997-393A-AAC1-DCB5FAB487ED}"/>
              </a:ext>
            </a:extLst>
          </p:cNvPr>
          <p:cNvSpPr>
            <a:spLocks noGrp="1"/>
          </p:cNvSpPr>
          <p:nvPr>
            <p:ph type="dt" sz="half" idx="2"/>
          </p:nvPr>
        </p:nvSpPr>
        <p:spPr>
          <a:xfrm>
            <a:off x="839788" y="6426200"/>
            <a:ext cx="2743200" cy="196850"/>
          </a:xfrm>
          <a:prstGeom prst="rect">
            <a:avLst/>
          </a:prstGeom>
        </p:spPr>
        <p:txBody>
          <a:bodyPr vert="horz" lIns="91440" tIns="45720" rIns="91440" bIns="45720" rtlCol="0" anchor="ctr"/>
          <a:lstStyle>
            <a:lvl1pPr algn="l">
              <a:defRPr sz="1050">
                <a:solidFill>
                  <a:schemeClr val="tx1">
                    <a:tint val="75000"/>
                  </a:schemeClr>
                </a:solidFill>
              </a:defRPr>
            </a:lvl1pPr>
          </a:lstStyle>
          <a:p>
            <a:fld id="{DA58829D-36AF-4446-ABBB-06D84DA7B002}" type="datetime1">
              <a:rPr lang="cs-CZ" smtClean="0"/>
              <a:t>26.10.2022</a:t>
            </a:fld>
            <a:endParaRPr lang="cs-CZ" dirty="0"/>
          </a:p>
        </p:txBody>
      </p:sp>
      <p:sp>
        <p:nvSpPr>
          <p:cNvPr id="8" name="Zástupný symbol pro zápatí 7">
            <a:extLst>
              <a:ext uri="{FF2B5EF4-FFF2-40B4-BE49-F238E27FC236}">
                <a16:creationId xmlns:a16="http://schemas.microsoft.com/office/drawing/2014/main" id="{61F9F81D-6AC8-1113-2B34-CF953E67048C}"/>
              </a:ext>
            </a:extLst>
          </p:cNvPr>
          <p:cNvSpPr>
            <a:spLocks noGrp="1"/>
          </p:cNvSpPr>
          <p:nvPr>
            <p:ph type="ftr" sz="quarter" idx="3"/>
          </p:nvPr>
        </p:nvSpPr>
        <p:spPr>
          <a:xfrm>
            <a:off x="3858348" y="6426200"/>
            <a:ext cx="4175125" cy="196850"/>
          </a:xfrm>
          <a:prstGeom prst="rect">
            <a:avLst/>
          </a:prstGeom>
        </p:spPr>
        <p:txBody>
          <a:bodyPr vert="horz" lIns="91440" tIns="45720" rIns="91440" bIns="45720" rtlCol="0" anchor="ctr"/>
          <a:lstStyle>
            <a:lvl1pPr algn="ctr">
              <a:defRPr sz="1050">
                <a:solidFill>
                  <a:schemeClr val="tx1">
                    <a:tint val="75000"/>
                  </a:schemeClr>
                </a:solidFill>
              </a:defRPr>
            </a:lvl1pPr>
          </a:lstStyle>
          <a:p>
            <a:r>
              <a:rPr lang="cs-CZ"/>
              <a:t>Název prezentace</a:t>
            </a:r>
            <a:endParaRPr lang="cs-CZ" dirty="0"/>
          </a:p>
        </p:txBody>
      </p:sp>
      <p:sp>
        <p:nvSpPr>
          <p:cNvPr id="9" name="Zástupný symbol pro číslo snímku 8">
            <a:extLst>
              <a:ext uri="{FF2B5EF4-FFF2-40B4-BE49-F238E27FC236}">
                <a16:creationId xmlns:a16="http://schemas.microsoft.com/office/drawing/2014/main" id="{196FEE51-B3DE-43E2-BAA1-8EA58E64412B}"/>
              </a:ext>
            </a:extLst>
          </p:cNvPr>
          <p:cNvSpPr>
            <a:spLocks noGrp="1"/>
          </p:cNvSpPr>
          <p:nvPr>
            <p:ph type="sldNum" sz="quarter" idx="4"/>
          </p:nvPr>
        </p:nvSpPr>
        <p:spPr>
          <a:xfrm>
            <a:off x="8629650" y="6426200"/>
            <a:ext cx="2741953" cy="196850"/>
          </a:xfrm>
          <a:prstGeom prst="rect">
            <a:avLst/>
          </a:prstGeom>
        </p:spPr>
        <p:txBody>
          <a:bodyPr vert="horz" lIns="91440" tIns="45720" rIns="91440" bIns="45720" rtlCol="0" anchor="ctr"/>
          <a:lstStyle>
            <a:lvl1pPr algn="r">
              <a:defRPr sz="1050">
                <a:solidFill>
                  <a:schemeClr val="tx1">
                    <a:tint val="75000"/>
                  </a:schemeClr>
                </a:solidFill>
              </a:defRPr>
            </a:lvl1pPr>
          </a:lstStyle>
          <a:p>
            <a:fld id="{E45C2882-2328-4BCC-B452-7405C35CCEDC}" type="slidenum">
              <a:rPr lang="cs-CZ" smtClean="0"/>
              <a:pPr/>
              <a:t>‹#›</a:t>
            </a:fld>
            <a:endParaRPr lang="cs-CZ"/>
          </a:p>
        </p:txBody>
      </p:sp>
      <p:cxnSp>
        <p:nvCxnSpPr>
          <p:cNvPr id="71" name="Straight Connector 70">
            <a:extLst>
              <a:ext uri="{FF2B5EF4-FFF2-40B4-BE49-F238E27FC236}">
                <a16:creationId xmlns:a16="http://schemas.microsoft.com/office/drawing/2014/main" id="{C0206C10-E96A-F013-F044-6A7090C68177}"/>
              </a:ext>
            </a:extLst>
          </p:cNvPr>
          <p:cNvCxnSpPr>
            <a:cxnSpLocks/>
          </p:cNvCxnSpPr>
          <p:nvPr userDrawn="1"/>
        </p:nvCxnSpPr>
        <p:spPr>
          <a:xfrm>
            <a:off x="838200" y="333375"/>
            <a:ext cx="11353800"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grpSp>
        <p:nvGrpSpPr>
          <p:cNvPr id="20" name="Skupina 19">
            <a:extLst>
              <a:ext uri="{FF2B5EF4-FFF2-40B4-BE49-F238E27FC236}">
                <a16:creationId xmlns:a16="http://schemas.microsoft.com/office/drawing/2014/main" id="{CE12E5AC-5EBB-05AC-6CDF-36CE6C2861E6}"/>
              </a:ext>
            </a:extLst>
          </p:cNvPr>
          <p:cNvGrpSpPr/>
          <p:nvPr userDrawn="1"/>
        </p:nvGrpSpPr>
        <p:grpSpPr>
          <a:xfrm>
            <a:off x="-2009" y="5582111"/>
            <a:ext cx="1750979" cy="1275889"/>
            <a:chOff x="-2009" y="5127337"/>
            <a:chExt cx="2375094" cy="1730664"/>
          </a:xfrm>
        </p:grpSpPr>
        <p:sp>
          <p:nvSpPr>
            <p:cNvPr id="6" name="Freeform: Shape 51">
              <a:extLst>
                <a:ext uri="{FF2B5EF4-FFF2-40B4-BE49-F238E27FC236}">
                  <a16:creationId xmlns:a16="http://schemas.microsoft.com/office/drawing/2014/main" id="{B59DA32F-3A00-F7AF-E94A-C798906E0D54}"/>
                </a:ext>
              </a:extLst>
            </p:cNvPr>
            <p:cNvSpPr/>
            <p:nvPr userDrawn="1"/>
          </p:nvSpPr>
          <p:spPr>
            <a:xfrm>
              <a:off x="368972" y="5127337"/>
              <a:ext cx="2004113" cy="1083567"/>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alpha val="30000"/>
                  </a:srgbClr>
                </a:gs>
                <a:gs pos="100000">
                  <a:srgbClr val="2DD881">
                    <a:alpha val="30000"/>
                  </a:srgbClr>
                </a:gs>
              </a:gsLst>
              <a:path path="circle">
                <a:fillToRect l="100000" t="100000"/>
              </a:path>
            </a:gradFill>
            <a:ln w="10062" cap="flat">
              <a:noFill/>
              <a:prstDash val="solid"/>
              <a:miter/>
            </a:ln>
          </p:spPr>
          <p:txBody>
            <a:bodyPr rtlCol="0" anchor="ctr"/>
            <a:lstStyle/>
            <a:p>
              <a:endParaRPr lang="sl-SI"/>
            </a:p>
          </p:txBody>
        </p:sp>
        <p:sp>
          <p:nvSpPr>
            <p:cNvPr id="36" name="Volný tvar: obrazec 35">
              <a:extLst>
                <a:ext uri="{FF2B5EF4-FFF2-40B4-BE49-F238E27FC236}">
                  <a16:creationId xmlns:a16="http://schemas.microsoft.com/office/drawing/2014/main" id="{35DCEF57-0978-EAE6-D82A-74A835248C2C}"/>
                </a:ext>
              </a:extLst>
            </p:cNvPr>
            <p:cNvSpPr/>
            <p:nvPr userDrawn="1"/>
          </p:nvSpPr>
          <p:spPr>
            <a:xfrm>
              <a:off x="-2009" y="5128572"/>
              <a:ext cx="659469" cy="1729429"/>
            </a:xfrm>
            <a:custGeom>
              <a:avLst/>
              <a:gdLst>
                <a:gd name="connsiteX0" fmla="*/ 580721 w 659469"/>
                <a:gd name="connsiteY0" fmla="*/ 1 h 1729429"/>
                <a:gd name="connsiteX1" fmla="*/ 659469 w 659469"/>
                <a:gd name="connsiteY1" fmla="*/ 3150 h 1729429"/>
                <a:gd name="connsiteX2" fmla="*/ 655533 w 659469"/>
                <a:gd name="connsiteY2" fmla="*/ 5905 h 1729429"/>
                <a:gd name="connsiteX3" fmla="*/ 504732 w 659469"/>
                <a:gd name="connsiteY3" fmla="*/ 133868 h 1729429"/>
                <a:gd name="connsiteX4" fmla="*/ 186591 w 659469"/>
                <a:gd name="connsiteY4" fmla="*/ 687068 h 1729429"/>
                <a:gd name="connsiteX5" fmla="*/ 147220 w 659469"/>
                <a:gd name="connsiteY5" fmla="*/ 1002057 h 1729429"/>
                <a:gd name="connsiteX6" fmla="*/ 225967 w 659469"/>
                <a:gd name="connsiteY6" fmla="*/ 1437921 h 1729429"/>
                <a:gd name="connsiteX7" fmla="*/ 342278 w 659469"/>
                <a:gd name="connsiteY7" fmla="*/ 1669148 h 1729429"/>
                <a:gd name="connsiteX8" fmla="*/ 385802 w 659469"/>
                <a:gd name="connsiteY8" fmla="*/ 1729429 h 1729429"/>
                <a:gd name="connsiteX9" fmla="*/ 0 w 659469"/>
                <a:gd name="connsiteY9" fmla="*/ 1729429 h 1729429"/>
                <a:gd name="connsiteX10" fmla="*/ 0 w 659469"/>
                <a:gd name="connsiteY10" fmla="*/ 189474 h 1729429"/>
                <a:gd name="connsiteX11" fmla="*/ 42844 w 659469"/>
                <a:gd name="connsiteY11" fmla="*/ 156129 h 1729429"/>
                <a:gd name="connsiteX12" fmla="*/ 580721 w 659469"/>
                <a:gd name="connsiteY12" fmla="*/ 1 h 172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69" h="1729429">
                  <a:moveTo>
                    <a:pt x="580721" y="1"/>
                  </a:moveTo>
                  <a:cubicBezTo>
                    <a:pt x="607499" y="1"/>
                    <a:pt x="633877" y="1"/>
                    <a:pt x="659469" y="3150"/>
                  </a:cubicBezTo>
                  <a:lnTo>
                    <a:pt x="655533" y="5905"/>
                  </a:lnTo>
                  <a:cubicBezTo>
                    <a:pt x="601954" y="44490"/>
                    <a:pt x="551526" y="87289"/>
                    <a:pt x="504732" y="133868"/>
                  </a:cubicBezTo>
                  <a:cubicBezTo>
                    <a:pt x="351505" y="286797"/>
                    <a:pt x="241704" y="477720"/>
                    <a:pt x="186591" y="687068"/>
                  </a:cubicBezTo>
                  <a:cubicBezTo>
                    <a:pt x="159924" y="789912"/>
                    <a:pt x="146691" y="895785"/>
                    <a:pt x="147220" y="1002057"/>
                  </a:cubicBezTo>
                  <a:cubicBezTo>
                    <a:pt x="146887" y="1150925"/>
                    <a:pt x="173567" y="1298576"/>
                    <a:pt x="225967" y="1437921"/>
                  </a:cubicBezTo>
                  <a:cubicBezTo>
                    <a:pt x="256518" y="1519129"/>
                    <a:pt x="295553" y="1596617"/>
                    <a:pt x="342278" y="1669148"/>
                  </a:cubicBezTo>
                  <a:lnTo>
                    <a:pt x="385802" y="1729429"/>
                  </a:lnTo>
                  <a:lnTo>
                    <a:pt x="0" y="1729429"/>
                  </a:lnTo>
                  <a:lnTo>
                    <a:pt x="0" y="189474"/>
                  </a:lnTo>
                  <a:lnTo>
                    <a:pt x="42844" y="156129"/>
                  </a:lnTo>
                  <a:cubicBezTo>
                    <a:pt x="202521" y="54631"/>
                    <a:pt x="388923" y="-237"/>
                    <a:pt x="580721" y="1"/>
                  </a:cubicBezTo>
                  <a:close/>
                </a:path>
              </a:pathLst>
            </a:custGeom>
            <a:gradFill>
              <a:gsLst>
                <a:gs pos="2000">
                  <a:srgbClr val="E65F5C">
                    <a:alpha val="30000"/>
                  </a:srgbClr>
                </a:gs>
                <a:gs pos="100000">
                  <a:srgbClr val="FFDF64">
                    <a:alpha val="30000"/>
                  </a:srgbClr>
                </a:gs>
              </a:gsLst>
              <a:path path="circle">
                <a:fillToRect l="100000" t="100000"/>
              </a:path>
            </a:gradFill>
            <a:ln w="10062" cap="flat">
              <a:noFill/>
              <a:prstDash val="solid"/>
              <a:miter/>
            </a:ln>
          </p:spPr>
          <p:txBody>
            <a:bodyPr wrap="square" rtlCol="0" anchor="ctr">
              <a:noAutofit/>
            </a:bodyPr>
            <a:lstStyle/>
            <a:p>
              <a:endParaRPr lang="sl-SI"/>
            </a:p>
          </p:txBody>
        </p:sp>
        <p:sp>
          <p:nvSpPr>
            <p:cNvPr id="34" name="Volný tvar: obrazec 33">
              <a:extLst>
                <a:ext uri="{FF2B5EF4-FFF2-40B4-BE49-F238E27FC236}">
                  <a16:creationId xmlns:a16="http://schemas.microsoft.com/office/drawing/2014/main" id="{2A7DF7D5-43EB-E547-5BD5-CFD226609BFD}"/>
                </a:ext>
              </a:extLst>
            </p:cNvPr>
            <p:cNvSpPr/>
            <p:nvPr userDrawn="1"/>
          </p:nvSpPr>
          <p:spPr>
            <a:xfrm>
              <a:off x="1290191" y="5921956"/>
              <a:ext cx="1076490" cy="936044"/>
            </a:xfrm>
            <a:custGeom>
              <a:avLst/>
              <a:gdLst>
                <a:gd name="connsiteX0" fmla="*/ 33859 w 1076490"/>
                <a:gd name="connsiteY0" fmla="*/ 0 h 936044"/>
                <a:gd name="connsiteX1" fmla="*/ 79139 w 1076490"/>
                <a:gd name="connsiteY1" fmla="*/ 0 h 936044"/>
                <a:gd name="connsiteX2" fmla="*/ 143711 w 1076490"/>
                <a:gd name="connsiteY2" fmla="*/ 0 h 936044"/>
                <a:gd name="connsiteX3" fmla="*/ 335070 w 1076490"/>
                <a:gd name="connsiteY3" fmla="*/ 31104 h 936044"/>
                <a:gd name="connsiteX4" fmla="*/ 787474 w 1076490"/>
                <a:gd name="connsiteY4" fmla="*/ 292939 h 936044"/>
                <a:gd name="connsiteX5" fmla="*/ 1015841 w 1076490"/>
                <a:gd name="connsiteY5" fmla="*/ 644938 h 936044"/>
                <a:gd name="connsiteX6" fmla="*/ 1065490 w 1076490"/>
                <a:gd name="connsiteY6" fmla="*/ 820471 h 936044"/>
                <a:gd name="connsiteX7" fmla="*/ 1076490 w 1076490"/>
                <a:gd name="connsiteY7" fmla="*/ 936044 h 936044"/>
                <a:gd name="connsiteX8" fmla="*/ 510611 w 1076490"/>
                <a:gd name="connsiteY8" fmla="*/ 936044 h 936044"/>
                <a:gd name="connsiteX9" fmla="*/ 496982 w 1076490"/>
                <a:gd name="connsiteY9" fmla="*/ 781746 h 936044"/>
                <a:gd name="connsiteX10" fmla="*/ 437833 w 1076490"/>
                <a:gd name="connsiteY10" fmla="*/ 566976 h 936044"/>
                <a:gd name="connsiteX11" fmla="*/ 322863 w 1076490"/>
                <a:gd name="connsiteY11" fmla="*/ 339396 h 936044"/>
                <a:gd name="connsiteX12" fmla="*/ 157491 w 1076490"/>
                <a:gd name="connsiteY12" fmla="*/ 132294 h 936044"/>
                <a:gd name="connsiteX13" fmla="*/ 0 w 1076490"/>
                <a:gd name="connsiteY13" fmla="*/ 2359 h 9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6490" h="936044">
                  <a:moveTo>
                    <a:pt x="33859" y="0"/>
                  </a:moveTo>
                  <a:lnTo>
                    <a:pt x="79139" y="0"/>
                  </a:lnTo>
                  <a:cubicBezTo>
                    <a:pt x="100795" y="0"/>
                    <a:pt x="122055" y="0"/>
                    <a:pt x="143711" y="0"/>
                  </a:cubicBezTo>
                  <a:cubicBezTo>
                    <a:pt x="208358" y="4092"/>
                    <a:pt x="272458" y="14488"/>
                    <a:pt x="335070" y="31104"/>
                  </a:cubicBezTo>
                  <a:cubicBezTo>
                    <a:pt x="506553" y="76384"/>
                    <a:pt x="662773" y="166822"/>
                    <a:pt x="787474" y="292939"/>
                  </a:cubicBezTo>
                  <a:cubicBezTo>
                    <a:pt x="887666" y="392790"/>
                    <a:pt x="965506" y="512760"/>
                    <a:pt x="1015841" y="644938"/>
                  </a:cubicBezTo>
                  <a:cubicBezTo>
                    <a:pt x="1037693" y="701951"/>
                    <a:pt x="1054289" y="760707"/>
                    <a:pt x="1065490" y="820471"/>
                  </a:cubicBezTo>
                  <a:lnTo>
                    <a:pt x="1076490" y="936044"/>
                  </a:lnTo>
                  <a:lnTo>
                    <a:pt x="510611" y="936044"/>
                  </a:lnTo>
                  <a:lnTo>
                    <a:pt x="496982" y="781746"/>
                  </a:lnTo>
                  <a:cubicBezTo>
                    <a:pt x="483803" y="708673"/>
                    <a:pt x="464033" y="636786"/>
                    <a:pt x="437833" y="566976"/>
                  </a:cubicBezTo>
                  <a:cubicBezTo>
                    <a:pt x="407628" y="487286"/>
                    <a:pt x="369090" y="410980"/>
                    <a:pt x="322863" y="339396"/>
                  </a:cubicBezTo>
                  <a:cubicBezTo>
                    <a:pt x="275419" y="264549"/>
                    <a:pt x="219971" y="195133"/>
                    <a:pt x="157491" y="132294"/>
                  </a:cubicBezTo>
                  <a:cubicBezTo>
                    <a:pt x="108655" y="84729"/>
                    <a:pt x="55980" y="41261"/>
                    <a:pt x="0" y="2359"/>
                  </a:cubicBezTo>
                  <a:close/>
                </a:path>
              </a:pathLst>
            </a:custGeom>
            <a:gradFill>
              <a:gsLst>
                <a:gs pos="2000">
                  <a:srgbClr val="E65F5C">
                    <a:alpha val="30000"/>
                  </a:srgbClr>
                </a:gs>
                <a:gs pos="100000">
                  <a:srgbClr val="FFDF64">
                    <a:alpha val="30000"/>
                  </a:srgbClr>
                </a:gs>
              </a:gsLst>
              <a:path path="circle">
                <a:fillToRect l="100000" t="100000"/>
              </a:path>
            </a:gradFill>
            <a:ln w="10062" cap="flat">
              <a:noFill/>
              <a:prstDash val="solid"/>
              <a:miter/>
            </a:ln>
          </p:spPr>
          <p:txBody>
            <a:bodyPr wrap="square" rtlCol="0" anchor="ctr">
              <a:noAutofit/>
            </a:bodyPr>
            <a:lstStyle/>
            <a:p>
              <a:endParaRPr lang="sl-SI"/>
            </a:p>
          </p:txBody>
        </p:sp>
      </p:grpSp>
      <p:grpSp>
        <p:nvGrpSpPr>
          <p:cNvPr id="39" name="Group 64">
            <a:extLst>
              <a:ext uri="{FF2B5EF4-FFF2-40B4-BE49-F238E27FC236}">
                <a16:creationId xmlns:a16="http://schemas.microsoft.com/office/drawing/2014/main" id="{E30A758C-BB35-7B57-1F38-28EA77D02136}"/>
              </a:ext>
            </a:extLst>
          </p:cNvPr>
          <p:cNvGrpSpPr/>
          <p:nvPr userDrawn="1"/>
        </p:nvGrpSpPr>
        <p:grpSpPr>
          <a:xfrm>
            <a:off x="11497077" y="5738317"/>
            <a:ext cx="570698" cy="855068"/>
            <a:chOff x="11593748" y="6010100"/>
            <a:chExt cx="409102" cy="612950"/>
          </a:xfrm>
        </p:grpSpPr>
        <p:grpSp>
          <p:nvGrpSpPr>
            <p:cNvPr id="40" name="Group 57">
              <a:extLst>
                <a:ext uri="{FF2B5EF4-FFF2-40B4-BE49-F238E27FC236}">
                  <a16:creationId xmlns:a16="http://schemas.microsoft.com/office/drawing/2014/main" id="{21088F6F-7E51-0384-E8B4-FDC15235FB01}"/>
                </a:ext>
              </a:extLst>
            </p:cNvPr>
            <p:cNvGrpSpPr/>
            <p:nvPr userDrawn="1"/>
          </p:nvGrpSpPr>
          <p:grpSpPr>
            <a:xfrm>
              <a:off x="11617627" y="6473405"/>
              <a:ext cx="363721" cy="149645"/>
              <a:chOff x="11617627" y="6473405"/>
              <a:chExt cx="363721" cy="149645"/>
            </a:xfrm>
            <a:solidFill>
              <a:srgbClr val="134074"/>
            </a:solidFill>
          </p:grpSpPr>
          <p:sp>
            <p:nvSpPr>
              <p:cNvPr id="46" name="Freeform: Shape 9">
                <a:extLst>
                  <a:ext uri="{FF2B5EF4-FFF2-40B4-BE49-F238E27FC236}">
                    <a16:creationId xmlns:a16="http://schemas.microsoft.com/office/drawing/2014/main" id="{B4CDA216-BF67-EAF2-3FAE-D803C5C807A7}"/>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a:p>
            </p:txBody>
          </p:sp>
          <p:sp>
            <p:nvSpPr>
              <p:cNvPr id="47" name="Freeform: Shape 47">
                <a:extLst>
                  <a:ext uri="{FF2B5EF4-FFF2-40B4-BE49-F238E27FC236}">
                    <a16:creationId xmlns:a16="http://schemas.microsoft.com/office/drawing/2014/main" id="{AA052662-8784-0519-AEE3-86D1F889EEFD}"/>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a:p>
            </p:txBody>
          </p:sp>
          <p:sp>
            <p:nvSpPr>
              <p:cNvPr id="55" name="Freeform: Shape 48">
                <a:extLst>
                  <a:ext uri="{FF2B5EF4-FFF2-40B4-BE49-F238E27FC236}">
                    <a16:creationId xmlns:a16="http://schemas.microsoft.com/office/drawing/2014/main" id="{8982544F-AB68-9760-3CF7-77B289306F4E}"/>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a:p>
            </p:txBody>
          </p:sp>
          <p:sp>
            <p:nvSpPr>
              <p:cNvPr id="56" name="Freeform: Shape 49">
                <a:extLst>
                  <a:ext uri="{FF2B5EF4-FFF2-40B4-BE49-F238E27FC236}">
                    <a16:creationId xmlns:a16="http://schemas.microsoft.com/office/drawing/2014/main" id="{9B29FE4B-A0DE-E890-BE18-69B112CCA812}"/>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a:p>
            </p:txBody>
          </p:sp>
        </p:grpSp>
        <p:grpSp>
          <p:nvGrpSpPr>
            <p:cNvPr id="41" name="Group 58">
              <a:extLst>
                <a:ext uri="{FF2B5EF4-FFF2-40B4-BE49-F238E27FC236}">
                  <a16:creationId xmlns:a16="http://schemas.microsoft.com/office/drawing/2014/main" id="{D40DE360-3385-D942-DF36-844A43C5E680}"/>
                </a:ext>
              </a:extLst>
            </p:cNvPr>
            <p:cNvGrpSpPr/>
            <p:nvPr userDrawn="1"/>
          </p:nvGrpSpPr>
          <p:grpSpPr>
            <a:xfrm>
              <a:off x="11593748" y="6010100"/>
              <a:ext cx="409102" cy="408873"/>
              <a:chOff x="11593748" y="6010100"/>
              <a:chExt cx="409102" cy="408873"/>
            </a:xfrm>
          </p:grpSpPr>
          <p:sp>
            <p:nvSpPr>
              <p:cNvPr id="42" name="Freeform: Shape 50">
                <a:extLst>
                  <a:ext uri="{FF2B5EF4-FFF2-40B4-BE49-F238E27FC236}">
                    <a16:creationId xmlns:a16="http://schemas.microsoft.com/office/drawing/2014/main" id="{FDA53923-6801-4EC1-7FAE-12CF3021EC20}"/>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a:p>
            </p:txBody>
          </p:sp>
          <p:sp>
            <p:nvSpPr>
              <p:cNvPr id="43" name="Freeform: Shape 51">
                <a:extLst>
                  <a:ext uri="{FF2B5EF4-FFF2-40B4-BE49-F238E27FC236}">
                    <a16:creationId xmlns:a16="http://schemas.microsoft.com/office/drawing/2014/main" id="{AE1E9540-4527-BF1F-4873-F3E51FF36DE2}"/>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a:p>
            </p:txBody>
          </p:sp>
          <p:sp>
            <p:nvSpPr>
              <p:cNvPr id="44" name="Freeform: Shape 52">
                <a:extLst>
                  <a:ext uri="{FF2B5EF4-FFF2-40B4-BE49-F238E27FC236}">
                    <a16:creationId xmlns:a16="http://schemas.microsoft.com/office/drawing/2014/main" id="{A81C2BDA-773A-9E43-50A4-BDC766C00E1D}"/>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a:p>
            </p:txBody>
          </p:sp>
          <p:sp>
            <p:nvSpPr>
              <p:cNvPr id="45" name="Freeform: Shape 53">
                <a:extLst>
                  <a:ext uri="{FF2B5EF4-FFF2-40B4-BE49-F238E27FC236}">
                    <a16:creationId xmlns:a16="http://schemas.microsoft.com/office/drawing/2014/main" id="{870A7AAE-1DFC-FF34-8E94-E780F850B6D7}"/>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a:p>
            </p:txBody>
          </p:sp>
        </p:grpSp>
      </p:grpSp>
    </p:spTree>
    <p:extLst>
      <p:ext uri="{BB962C8B-B14F-4D97-AF65-F5344CB8AC3E}">
        <p14:creationId xmlns:p14="http://schemas.microsoft.com/office/powerpoint/2010/main" val="2148600962"/>
      </p:ext>
    </p:extLst>
  </p:cSld>
  <p:clrMap bg1="lt1" tx1="dk1" bg2="lt2" tx2="dk2" accent1="accent1" accent2="accent2" accent3="accent3" accent4="accent4" accent5="accent5" accent6="accent6" hlink="hlink" folHlink="folHlink"/>
  <p:sldLayoutIdLst>
    <p:sldLayoutId id="2147483804" r:id="rId1"/>
    <p:sldLayoutId id="2147483886" r:id="rId2"/>
    <p:sldLayoutId id="2147483887" r:id="rId3"/>
    <p:sldLayoutId id="2147483852" r:id="rId4"/>
    <p:sldLayoutId id="2147483859" r:id="rId5"/>
    <p:sldLayoutId id="2147483795" r:id="rId6"/>
    <p:sldLayoutId id="2147483649" r:id="rId7"/>
    <p:sldLayoutId id="2147483787" r:id="rId8"/>
    <p:sldLayoutId id="2147483786" r:id="rId9"/>
    <p:sldLayoutId id="2147483874" r:id="rId10"/>
    <p:sldLayoutId id="2147483788" r:id="rId11"/>
    <p:sldLayoutId id="2147483875" r:id="rId12"/>
    <p:sldLayoutId id="2147483789" r:id="rId13"/>
    <p:sldLayoutId id="2147483876" r:id="rId14"/>
    <p:sldLayoutId id="2147483802" r:id="rId15"/>
    <p:sldLayoutId id="2147483809" r:id="rId16"/>
    <p:sldLayoutId id="2147483791" r:id="rId17"/>
    <p:sldLayoutId id="2147483877" r:id="rId18"/>
    <p:sldLayoutId id="2147483792" r:id="rId19"/>
    <p:sldLayoutId id="2147483868" r:id="rId20"/>
    <p:sldLayoutId id="2147483878" r:id="rId21"/>
    <p:sldLayoutId id="2147483805" r:id="rId22"/>
    <p:sldLayoutId id="2147483861" r:id="rId23"/>
    <p:sldLayoutId id="2147483879" r:id="rId24"/>
    <p:sldLayoutId id="2147483862" r:id="rId25"/>
    <p:sldLayoutId id="2147483880" r:id="rId26"/>
    <p:sldLayoutId id="2147483873" r:id="rId27"/>
    <p:sldLayoutId id="2147483865" r:id="rId28"/>
    <p:sldLayoutId id="2147483796" r:id="rId29"/>
    <p:sldLayoutId id="2147483798" r:id="rId30"/>
    <p:sldLayoutId id="2147483892" r:id="rId31"/>
    <p:sldLayoutId id="2147483881" r:id="rId32"/>
    <p:sldLayoutId id="2147483866" r:id="rId33"/>
    <p:sldLayoutId id="2147483797" r:id="rId34"/>
    <p:sldLayoutId id="2147483889" r:id="rId35"/>
    <p:sldLayoutId id="2147483882" r:id="rId36"/>
    <p:sldLayoutId id="2147483891" r:id="rId37"/>
    <p:sldLayoutId id="2147483801" r:id="rId38"/>
    <p:sldLayoutId id="2147483790" r:id="rId39"/>
    <p:sldLayoutId id="2147483890" r:id="rId40"/>
    <p:sldLayoutId id="2147483806" r:id="rId41"/>
    <p:sldLayoutId id="2147483799" r:id="rId42"/>
    <p:sldLayoutId id="2147483894" r:id="rId43"/>
    <p:sldLayoutId id="2147483883" r:id="rId44"/>
    <p:sldLayoutId id="2147483888" r:id="rId45"/>
    <p:sldLayoutId id="2147483872" r:id="rId46"/>
    <p:sldLayoutId id="2147483893" r:id="rId47"/>
    <p:sldLayoutId id="2147483884" r:id="rId48"/>
    <p:sldLayoutId id="2147483857" r:id="rId49"/>
    <p:sldLayoutId id="2147483885" r:id="rId50"/>
  </p:sldLayoutIdLst>
  <p:hf hdr="0"/>
  <p:txStyles>
    <p:titleStyle>
      <a:lvl1pPr algn="l" defTabSz="457200" rtl="0" eaLnBrk="0" fontAlgn="base" hangingPunct="0">
        <a:lnSpc>
          <a:spcPct val="100000"/>
        </a:lnSpc>
        <a:spcBef>
          <a:spcPts val="800"/>
        </a:spcBef>
        <a:spcAft>
          <a:spcPts val="800"/>
        </a:spcAft>
        <a:defRPr sz="3300" b="1" kern="1200">
          <a:solidFill>
            <a:srgbClr val="134074"/>
          </a:solidFill>
          <a:latin typeface="Calibri" panose="020F0502020204030204" pitchFamily="34" charset="0"/>
          <a:ea typeface="+mj-ea"/>
          <a:cs typeface="Calibri" panose="020F0502020204030204" pitchFamily="34" charset="0"/>
        </a:defRPr>
      </a:lvl1pPr>
      <a:lvl2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2pPr>
      <a:lvl3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3pPr>
      <a:lvl4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4pPr>
      <a:lvl5pPr algn="l" defTabSz="457200" rtl="0" eaLnBrk="0" fontAlgn="base" hangingPunct="0">
        <a:lnSpc>
          <a:spcPts val="3200"/>
        </a:lnSpc>
        <a:spcBef>
          <a:spcPct val="0"/>
        </a:spcBef>
        <a:spcAft>
          <a:spcPct val="0"/>
        </a:spcAft>
        <a:defRPr sz="3300" b="1">
          <a:solidFill>
            <a:schemeClr val="tx1"/>
          </a:solidFill>
          <a:latin typeface="Arial" charset="0"/>
          <a:ea typeface="Arial Italic"/>
          <a:cs typeface="Arial Italic"/>
        </a:defRPr>
      </a:lvl5pPr>
      <a:lvl6pPr marL="4572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6pPr>
      <a:lvl7pPr marL="9144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7pPr>
      <a:lvl8pPr marL="13716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8pPr>
      <a:lvl9pPr marL="1828800" algn="l" defTabSz="457200" rtl="0" fontAlgn="base">
        <a:lnSpc>
          <a:spcPts val="3200"/>
        </a:lnSpc>
        <a:spcBef>
          <a:spcPct val="0"/>
        </a:spcBef>
        <a:spcAft>
          <a:spcPct val="0"/>
        </a:spcAft>
        <a:defRPr sz="3300" b="1">
          <a:solidFill>
            <a:schemeClr val="tx1"/>
          </a:solidFill>
          <a:latin typeface="Arial" charset="0"/>
          <a:ea typeface="Arial Italic"/>
          <a:cs typeface="Arial Italic"/>
        </a:defRPr>
      </a:lvl9pPr>
    </p:titleStyle>
    <p:bodyStyle>
      <a:lvl1pPr marL="342900" indent="-342900" algn="l" defTabSz="457200" rtl="0" eaLnBrk="0" fontAlgn="base" hangingPunct="0">
        <a:lnSpc>
          <a:spcPct val="100000"/>
        </a:lnSpc>
        <a:spcBef>
          <a:spcPct val="0"/>
        </a:spcBef>
        <a:spcAft>
          <a:spcPct val="0"/>
        </a:spcAft>
        <a:defRPr sz="16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userDrawn="1">
          <p15:clr>
            <a:srgbClr val="F26B43"/>
          </p15:clr>
        </p15:guide>
        <p15:guide id="2" pos="3840">
          <p15:clr>
            <a:srgbClr val="F26B43"/>
          </p15:clr>
        </p15:guide>
        <p15:guide id="3" pos="529" userDrawn="1">
          <p15:clr>
            <a:srgbClr val="F26B43"/>
          </p15:clr>
        </p15:guide>
        <p15:guide id="4" orient="horz" pos="1048" userDrawn="1">
          <p15:clr>
            <a:srgbClr val="F26B43"/>
          </p15:clr>
        </p15:guide>
        <p15:guide id="5" pos="7164" userDrawn="1">
          <p15:clr>
            <a:srgbClr val="F26B43"/>
          </p15:clr>
        </p15:guide>
        <p15:guide id="6" pos="5155" userDrawn="1">
          <p15:clr>
            <a:srgbClr val="F26B43"/>
          </p15:clr>
        </p15:guide>
        <p15:guide id="7" pos="2525" userDrawn="1">
          <p15:clr>
            <a:srgbClr val="F26B43"/>
          </p15:clr>
        </p15:guide>
        <p15:guide id="8" orient="horz" pos="210" userDrawn="1">
          <p15:clr>
            <a:srgbClr val="F26B43"/>
          </p15:clr>
        </p15:guide>
        <p15:guide id="9"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3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49.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text 7">
            <a:extLst>
              <a:ext uri="{FF2B5EF4-FFF2-40B4-BE49-F238E27FC236}">
                <a16:creationId xmlns:a16="http://schemas.microsoft.com/office/drawing/2014/main" id="{53A141F6-F980-7E01-2A88-A079843240E7}"/>
              </a:ext>
            </a:extLst>
          </p:cNvPr>
          <p:cNvSpPr>
            <a:spLocks noGrp="1"/>
          </p:cNvSpPr>
          <p:nvPr>
            <p:ph type="body" sz="quarter" idx="10"/>
          </p:nvPr>
        </p:nvSpPr>
        <p:spPr/>
        <p:txBody>
          <a:bodyPr/>
          <a:lstStyle/>
          <a:p>
            <a:r>
              <a:rPr lang="cs-CZ" dirty="0"/>
              <a:t>Lorem </a:t>
            </a:r>
            <a:r>
              <a:rPr lang="cs-CZ" dirty="0" err="1"/>
              <a:t>Ipsum</a:t>
            </a:r>
            <a:r>
              <a:rPr lang="cs-CZ" dirty="0"/>
              <a:t> </a:t>
            </a:r>
            <a:r>
              <a:rPr lang="cs-CZ" dirty="0" err="1"/>
              <a:t>Dolor</a:t>
            </a:r>
            <a:r>
              <a:rPr lang="cs-CZ" dirty="0"/>
              <a:t> </a:t>
            </a:r>
            <a:r>
              <a:rPr lang="cs-CZ" dirty="0" err="1"/>
              <a:t>Sit</a:t>
            </a:r>
            <a:endParaRPr lang="cs-CZ" dirty="0"/>
          </a:p>
        </p:txBody>
      </p:sp>
      <p:sp>
        <p:nvSpPr>
          <p:cNvPr id="9" name="Zástupný text 8">
            <a:extLst>
              <a:ext uri="{FF2B5EF4-FFF2-40B4-BE49-F238E27FC236}">
                <a16:creationId xmlns:a16="http://schemas.microsoft.com/office/drawing/2014/main" id="{C9282795-0549-AA1B-CACE-2A8E346AF371}"/>
              </a:ext>
            </a:extLst>
          </p:cNvPr>
          <p:cNvSpPr>
            <a:spLocks noGrp="1"/>
          </p:cNvSpPr>
          <p:nvPr>
            <p:ph type="body" sz="quarter" idx="11"/>
          </p:nvPr>
        </p:nvSpPr>
        <p:spPr/>
        <p:txBody>
          <a:bodyPr/>
          <a:lstStyle/>
          <a:p>
            <a:r>
              <a:rPr lang="cs-CZ" dirty="0" err="1"/>
              <a:t>xx.xx.xxxx</a:t>
            </a:r>
            <a:endParaRPr lang="cs-CZ" dirty="0"/>
          </a:p>
        </p:txBody>
      </p:sp>
      <p:sp>
        <p:nvSpPr>
          <p:cNvPr id="10" name="Zástupný text 9">
            <a:extLst>
              <a:ext uri="{FF2B5EF4-FFF2-40B4-BE49-F238E27FC236}">
                <a16:creationId xmlns:a16="http://schemas.microsoft.com/office/drawing/2014/main" id="{1F75FE79-753A-E905-02C0-EDDBA0A9AEC9}"/>
              </a:ext>
            </a:extLst>
          </p:cNvPr>
          <p:cNvSpPr>
            <a:spLocks noGrp="1"/>
          </p:cNvSpPr>
          <p:nvPr>
            <p:ph type="body" sz="quarter" idx="12"/>
          </p:nvPr>
        </p:nvSpPr>
        <p:spPr/>
        <p:txBody>
          <a:bodyPr/>
          <a:lstStyle/>
          <a:p>
            <a:r>
              <a:rPr lang="da-DK" dirty="0"/>
              <a:t>Lorem ipsum dolor sit amet</a:t>
            </a:r>
            <a:endParaRPr lang="cs-CZ" dirty="0"/>
          </a:p>
        </p:txBody>
      </p:sp>
      <p:sp>
        <p:nvSpPr>
          <p:cNvPr id="11" name="Zástupný text 10">
            <a:extLst>
              <a:ext uri="{FF2B5EF4-FFF2-40B4-BE49-F238E27FC236}">
                <a16:creationId xmlns:a16="http://schemas.microsoft.com/office/drawing/2014/main" id="{9BB3BD23-D244-75A3-1D57-C8470013DC01}"/>
              </a:ext>
            </a:extLst>
          </p:cNvPr>
          <p:cNvSpPr>
            <a:spLocks noGrp="1"/>
          </p:cNvSpPr>
          <p:nvPr>
            <p:ph type="body" sz="quarter" idx="13"/>
          </p:nvPr>
        </p:nvSpPr>
        <p:spPr/>
        <p:txBody>
          <a:bodyPr/>
          <a:lstStyle/>
          <a:p>
            <a:r>
              <a:rPr lang="da-DK" dirty="0"/>
              <a:t>Lorem ipsum dolor sit amet, consectetuer adipiscing elit. Nullam faucibus mi quis velit. Proin in tellus sit amet nibh dignissim sagittis.</a:t>
            </a:r>
            <a:endParaRPr lang="cs-CZ" dirty="0"/>
          </a:p>
        </p:txBody>
      </p:sp>
      <p:sp>
        <p:nvSpPr>
          <p:cNvPr id="12" name="Zástupný text 11">
            <a:extLst>
              <a:ext uri="{FF2B5EF4-FFF2-40B4-BE49-F238E27FC236}">
                <a16:creationId xmlns:a16="http://schemas.microsoft.com/office/drawing/2014/main" id="{46FB2D00-8BF3-B401-D25C-2323EB753BF0}"/>
              </a:ext>
            </a:extLst>
          </p:cNvPr>
          <p:cNvSpPr>
            <a:spLocks noGrp="1"/>
          </p:cNvSpPr>
          <p:nvPr>
            <p:ph type="body" sz="quarter" idx="15"/>
          </p:nvPr>
        </p:nvSpPr>
        <p:spPr/>
        <p:txBody>
          <a:bodyPr/>
          <a:lstStyle/>
          <a:p>
            <a:r>
              <a:rPr lang="cs-CZ" dirty="0" err="1"/>
              <a:t>Duis</a:t>
            </a:r>
            <a:r>
              <a:rPr lang="cs-CZ" dirty="0"/>
              <a:t> aute </a:t>
            </a:r>
            <a:r>
              <a:rPr lang="cs-CZ" dirty="0" err="1"/>
              <a:t>irure</a:t>
            </a:r>
            <a:r>
              <a:rPr lang="cs-CZ" dirty="0"/>
              <a:t> </a:t>
            </a:r>
            <a:r>
              <a:rPr lang="cs-CZ" dirty="0" err="1"/>
              <a:t>dolor</a:t>
            </a:r>
            <a:r>
              <a:rPr lang="cs-CZ" dirty="0"/>
              <a:t> in </a:t>
            </a:r>
            <a:r>
              <a:rPr lang="cs-CZ" dirty="0" err="1"/>
              <a:t>reprehenderit</a:t>
            </a:r>
            <a:r>
              <a:rPr lang="cs-CZ" dirty="0"/>
              <a:t> in </a:t>
            </a:r>
            <a:r>
              <a:rPr lang="cs-CZ" dirty="0" err="1"/>
              <a:t>voluptate</a:t>
            </a:r>
            <a:r>
              <a:rPr lang="cs-CZ" dirty="0"/>
              <a:t> </a:t>
            </a:r>
            <a:r>
              <a:rPr lang="cs-CZ" dirty="0" err="1"/>
              <a:t>velit</a:t>
            </a:r>
            <a:r>
              <a:rPr lang="cs-CZ" dirty="0"/>
              <a:t> </a:t>
            </a:r>
            <a:r>
              <a:rPr lang="cs-CZ" dirty="0" err="1"/>
              <a:t>esse</a:t>
            </a:r>
            <a:r>
              <a:rPr lang="cs-CZ" dirty="0"/>
              <a:t> </a:t>
            </a:r>
            <a:r>
              <a:rPr lang="cs-CZ" dirty="0" err="1"/>
              <a:t>cillum</a:t>
            </a:r>
            <a:r>
              <a:rPr lang="cs-CZ" dirty="0"/>
              <a:t> </a:t>
            </a:r>
            <a:r>
              <a:rPr lang="cs-CZ" dirty="0" err="1"/>
              <a:t>dolore</a:t>
            </a:r>
            <a:r>
              <a:rPr lang="cs-CZ" dirty="0"/>
              <a:t> </a:t>
            </a:r>
            <a:r>
              <a:rPr lang="cs-CZ" dirty="0" err="1"/>
              <a:t>eu</a:t>
            </a:r>
            <a:r>
              <a:rPr lang="cs-CZ" dirty="0"/>
              <a:t> </a:t>
            </a:r>
            <a:r>
              <a:rPr lang="cs-CZ" dirty="0" err="1"/>
              <a:t>fugiat</a:t>
            </a:r>
            <a:r>
              <a:rPr lang="cs-CZ" dirty="0"/>
              <a:t> </a:t>
            </a:r>
            <a:r>
              <a:rPr lang="cs-CZ" dirty="0" err="1"/>
              <a:t>nulla</a:t>
            </a:r>
            <a:r>
              <a:rPr lang="cs-CZ" dirty="0"/>
              <a:t> </a:t>
            </a:r>
            <a:r>
              <a:rPr lang="cs-CZ" dirty="0" err="1"/>
              <a:t>pariatur</a:t>
            </a:r>
            <a:r>
              <a:rPr lang="cs-CZ" dirty="0"/>
              <a:t>. </a:t>
            </a:r>
            <a:r>
              <a:rPr lang="cs-CZ" dirty="0" err="1"/>
              <a:t>Pellentesque</a:t>
            </a:r>
            <a:r>
              <a:rPr lang="cs-CZ" dirty="0"/>
              <a:t> </a:t>
            </a:r>
            <a:r>
              <a:rPr lang="cs-CZ" dirty="0" err="1"/>
              <a:t>sapien</a:t>
            </a:r>
            <a:r>
              <a:rPr lang="cs-CZ" dirty="0"/>
              <a:t>.</a:t>
            </a:r>
          </a:p>
        </p:txBody>
      </p:sp>
    </p:spTree>
    <p:extLst>
      <p:ext uri="{BB962C8B-B14F-4D97-AF65-F5344CB8AC3E}">
        <p14:creationId xmlns:p14="http://schemas.microsoft.com/office/powerpoint/2010/main" val="42194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E910B16-9B85-96A3-44B8-35E6E29F7513}"/>
              </a:ext>
            </a:extLst>
          </p:cNvPr>
          <p:cNvSpPr>
            <a:spLocks noGrp="1"/>
          </p:cNvSpPr>
          <p:nvPr>
            <p:ph type="title"/>
          </p:nvPr>
        </p:nvSpPr>
        <p:spPr/>
        <p:txBody>
          <a:bodyPr/>
          <a:lstStyle/>
          <a:p>
            <a:r>
              <a:rPr lang="sl-SI" dirty="0"/>
              <a:t>Lorem ipsum dolor sit amet, consectetuer adipiscing </a:t>
            </a:r>
          </a:p>
        </p:txBody>
      </p:sp>
      <p:sp>
        <p:nvSpPr>
          <p:cNvPr id="3" name="Slide Number Placeholder 2">
            <a:extLst>
              <a:ext uri="{FF2B5EF4-FFF2-40B4-BE49-F238E27FC236}">
                <a16:creationId xmlns:a16="http://schemas.microsoft.com/office/drawing/2014/main" id="{A269871E-611D-7742-2705-9AC8A02FEFA0}"/>
              </a:ext>
            </a:extLst>
          </p:cNvPr>
          <p:cNvSpPr>
            <a:spLocks noGrp="1"/>
          </p:cNvSpPr>
          <p:nvPr>
            <p:ph type="sldNum" sz="quarter" idx="12"/>
          </p:nvPr>
        </p:nvSpPr>
        <p:spPr/>
        <p:txBody>
          <a:bodyPr/>
          <a:lstStyle/>
          <a:p>
            <a:fld id="{E45C2882-2328-4BCC-B452-7405C35CCEDC}" type="slidenum">
              <a:rPr lang="cs-CZ" smtClean="0"/>
              <a:pPr/>
              <a:t>10</a:t>
            </a:fld>
            <a:endParaRPr lang="cs-CZ"/>
          </a:p>
        </p:txBody>
      </p:sp>
      <p:sp>
        <p:nvSpPr>
          <p:cNvPr id="18" name="Text Placeholder 17">
            <a:extLst>
              <a:ext uri="{FF2B5EF4-FFF2-40B4-BE49-F238E27FC236}">
                <a16:creationId xmlns:a16="http://schemas.microsoft.com/office/drawing/2014/main" id="{B20403B9-DF7E-BDFA-9D43-1239612D1A71}"/>
              </a:ext>
            </a:extLst>
          </p:cNvPr>
          <p:cNvSpPr>
            <a:spLocks noGrp="1"/>
          </p:cNvSpPr>
          <p:nvPr>
            <p:ph type="body" sz="quarter" idx="13"/>
          </p:nvPr>
        </p:nvSpPr>
        <p:spPr/>
        <p:txBody>
          <a:bodyPr/>
          <a:lstStyle/>
          <a:p>
            <a:r>
              <a:rPr lang="sl-SI" dirty="0"/>
              <a:t>Lorem ipsum dolor sit amet, consectetuer adipiscing elit.</a:t>
            </a:r>
          </a:p>
        </p:txBody>
      </p:sp>
      <p:graphicFrame>
        <p:nvGraphicFramePr>
          <p:cNvPr id="2" name="Graf 15">
            <a:extLst>
              <a:ext uri="{FF2B5EF4-FFF2-40B4-BE49-F238E27FC236}">
                <a16:creationId xmlns:a16="http://schemas.microsoft.com/office/drawing/2014/main" id="{FEB125C6-2457-5969-D023-5F299F7F07A9}"/>
              </a:ext>
            </a:extLst>
          </p:cNvPr>
          <p:cNvGraphicFramePr>
            <a:graphicFrameLocks noGrp="1"/>
          </p:cNvGraphicFramePr>
          <p:nvPr>
            <p:ph type="chart" sz="quarter" idx="14"/>
            <p:extLst>
              <p:ext uri="{D42A27DB-BD31-4B8C-83A1-F6EECF244321}">
                <p14:modId xmlns:p14="http://schemas.microsoft.com/office/powerpoint/2010/main" val="790962588"/>
              </p:ext>
            </p:extLst>
          </p:nvPr>
        </p:nvGraphicFramePr>
        <p:xfrm>
          <a:off x="838200" y="1663700"/>
          <a:ext cx="4826000" cy="450215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 Placeholder 19">
            <a:extLst>
              <a:ext uri="{FF2B5EF4-FFF2-40B4-BE49-F238E27FC236}">
                <a16:creationId xmlns:a16="http://schemas.microsoft.com/office/drawing/2014/main" id="{4605FD0A-429A-E995-6430-56B27320CFB3}"/>
              </a:ext>
            </a:extLst>
          </p:cNvPr>
          <p:cNvSpPr>
            <a:spLocks noGrp="1"/>
          </p:cNvSpPr>
          <p:nvPr>
            <p:ph type="body" sz="quarter" idx="15"/>
          </p:nvPr>
        </p:nvSpPr>
        <p:spPr/>
        <p:txBody>
          <a:bodyPr/>
          <a:lstStyle/>
          <a:p>
            <a:r>
              <a:rPr lang="fr-FR" dirty="0"/>
              <a:t>Morbi </a:t>
            </a:r>
            <a:r>
              <a:rPr lang="fr-FR" dirty="0" err="1"/>
              <a:t>imperdiet</a:t>
            </a:r>
            <a:r>
              <a:rPr lang="fr-FR" dirty="0"/>
              <a:t>, </a:t>
            </a:r>
            <a:r>
              <a:rPr lang="fr-FR" dirty="0" err="1"/>
              <a:t>mauris</a:t>
            </a:r>
            <a:r>
              <a:rPr lang="fr-FR" dirty="0"/>
              <a:t> </a:t>
            </a:r>
            <a:r>
              <a:rPr lang="fr-FR" dirty="0" err="1"/>
              <a:t>ac</a:t>
            </a:r>
            <a:r>
              <a:rPr lang="fr-FR" dirty="0"/>
              <a:t> </a:t>
            </a:r>
            <a:r>
              <a:rPr lang="fr-FR" dirty="0" err="1"/>
              <a:t>auctor</a:t>
            </a:r>
            <a:endParaRPr lang="sl-SI" dirty="0"/>
          </a:p>
        </p:txBody>
      </p:sp>
      <p:sp>
        <p:nvSpPr>
          <p:cNvPr id="21" name="Text Placeholder 20">
            <a:extLst>
              <a:ext uri="{FF2B5EF4-FFF2-40B4-BE49-F238E27FC236}">
                <a16:creationId xmlns:a16="http://schemas.microsoft.com/office/drawing/2014/main" id="{8E2A9BE3-D8B0-0D7F-D313-AB5231E4F04A}"/>
              </a:ext>
            </a:extLst>
          </p:cNvPr>
          <p:cNvSpPr>
            <a:spLocks noGrp="1"/>
          </p:cNvSpPr>
          <p:nvPr>
            <p:ph type="body" sz="quarter" idx="16"/>
          </p:nvPr>
        </p:nvSpPr>
        <p:spPr/>
        <p:txBody>
          <a:bodyPr/>
          <a:lstStyle/>
          <a:p>
            <a:r>
              <a:rPr lang="sl-SI" dirty="0"/>
              <a:t>Lorem ipsum dolor sit amet, consectetuer adipiscing elit</a:t>
            </a:r>
          </a:p>
          <a:p>
            <a:r>
              <a:rPr lang="sl-SI" dirty="0"/>
              <a:t>Ullam faucibus mi quis velit</a:t>
            </a:r>
          </a:p>
          <a:p>
            <a:r>
              <a:rPr lang="sl-SI" dirty="0"/>
              <a:t>Etiam sapien elit, consequat eget, tristique non, venenatis</a:t>
            </a:r>
          </a:p>
          <a:p>
            <a:r>
              <a:rPr lang="sl-SI" dirty="0"/>
              <a:t>quis, ante. Vestibulum erat nulla, ullamcorper nec, rutrum</a:t>
            </a:r>
          </a:p>
          <a:p>
            <a:r>
              <a:rPr lang="sl-SI" dirty="0"/>
              <a:t>non, nonummy ac, erat. Fusce suscipit libero eget elit. Integer</a:t>
            </a:r>
          </a:p>
          <a:p>
            <a:r>
              <a:rPr lang="sl-SI" dirty="0"/>
              <a:t>malesuada.</a:t>
            </a:r>
          </a:p>
          <a:p>
            <a:endParaRPr lang="sl-SI" dirty="0"/>
          </a:p>
        </p:txBody>
      </p:sp>
      <p:sp>
        <p:nvSpPr>
          <p:cNvPr id="10" name="Podnadpis 9">
            <a:extLst>
              <a:ext uri="{FF2B5EF4-FFF2-40B4-BE49-F238E27FC236}">
                <a16:creationId xmlns:a16="http://schemas.microsoft.com/office/drawing/2014/main" id="{A0C51F9D-5C4A-C1E5-A15E-03A6BBF1733B}"/>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p:txBody>
      </p:sp>
      <p:sp>
        <p:nvSpPr>
          <p:cNvPr id="4" name="Zástupný symbol pro datum 3">
            <a:extLst>
              <a:ext uri="{FF2B5EF4-FFF2-40B4-BE49-F238E27FC236}">
                <a16:creationId xmlns:a16="http://schemas.microsoft.com/office/drawing/2014/main" id="{5026038B-C82F-9FD5-0176-FB73608692F7}"/>
              </a:ext>
            </a:extLst>
          </p:cNvPr>
          <p:cNvSpPr>
            <a:spLocks noGrp="1"/>
          </p:cNvSpPr>
          <p:nvPr>
            <p:ph type="dt" sz="half" idx="10"/>
          </p:nvPr>
        </p:nvSpPr>
        <p:spPr/>
        <p:txBody>
          <a:bodyPr/>
          <a:lstStyle/>
          <a:p>
            <a:fld id="{B9B6FD75-59F6-4883-BEB3-35CB9586AABB}" type="datetime1">
              <a:rPr lang="cs-CZ" smtClean="0"/>
              <a:t>26.10.2022</a:t>
            </a:fld>
            <a:endParaRPr lang="cs-CZ" dirty="0"/>
          </a:p>
        </p:txBody>
      </p:sp>
      <p:sp>
        <p:nvSpPr>
          <p:cNvPr id="5" name="Zástupný symbol pro zápatí 4">
            <a:extLst>
              <a:ext uri="{FF2B5EF4-FFF2-40B4-BE49-F238E27FC236}">
                <a16:creationId xmlns:a16="http://schemas.microsoft.com/office/drawing/2014/main" id="{9B7BD5B2-A747-C7EC-E439-823AB910B24D}"/>
              </a:ext>
            </a:extLst>
          </p:cNvPr>
          <p:cNvSpPr>
            <a:spLocks noGrp="1"/>
          </p:cNvSpPr>
          <p:nvPr>
            <p:ph type="ftr" sz="quarter" idx="11"/>
          </p:nvPr>
        </p:nvSpPr>
        <p:spPr/>
        <p:txBody>
          <a:bodyPr/>
          <a:lstStyle/>
          <a:p>
            <a:r>
              <a:rPr lang="cs-CZ"/>
              <a:t>Název prezentace</a:t>
            </a:r>
            <a:endParaRPr lang="cs-CZ" dirty="0"/>
          </a:p>
        </p:txBody>
      </p:sp>
    </p:spTree>
    <p:extLst>
      <p:ext uri="{BB962C8B-B14F-4D97-AF65-F5344CB8AC3E}">
        <p14:creationId xmlns:p14="http://schemas.microsoft.com/office/powerpoint/2010/main" val="7921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Zástupný text 47">
            <a:extLst>
              <a:ext uri="{FF2B5EF4-FFF2-40B4-BE49-F238E27FC236}">
                <a16:creationId xmlns:a16="http://schemas.microsoft.com/office/drawing/2014/main" id="{65696C89-4ED6-61CB-4800-13BD4B385509}"/>
              </a:ext>
            </a:extLst>
          </p:cNvPr>
          <p:cNvSpPr>
            <a:spLocks noGrp="1"/>
          </p:cNvSpPr>
          <p:nvPr>
            <p:ph type="body" sz="quarter" idx="13"/>
          </p:nvPr>
        </p:nvSpPr>
        <p:spPr/>
        <p:txBody>
          <a:bodyPr/>
          <a:lstStyle/>
          <a:p>
            <a:r>
              <a:rPr lang="cs-CZ" dirty="0"/>
              <a:t>Ut </a:t>
            </a:r>
            <a:r>
              <a:rPr lang="cs-CZ" dirty="0" err="1"/>
              <a:t>enim</a:t>
            </a:r>
            <a:r>
              <a:rPr lang="cs-CZ" dirty="0"/>
              <a:t> ad minima </a:t>
            </a:r>
            <a:r>
              <a:rPr lang="cs-CZ" dirty="0" err="1"/>
              <a:t>veniam</a:t>
            </a:r>
            <a:r>
              <a:rPr lang="cs-CZ" dirty="0"/>
              <a:t>, </a:t>
            </a:r>
            <a:r>
              <a:rPr lang="cs-CZ" dirty="0" err="1"/>
              <a:t>quis</a:t>
            </a:r>
            <a:r>
              <a:rPr lang="cs-CZ" dirty="0"/>
              <a:t> </a:t>
            </a:r>
            <a:r>
              <a:rPr lang="cs-CZ" dirty="0" err="1"/>
              <a:t>nostrum</a:t>
            </a:r>
            <a:r>
              <a:rPr lang="cs-CZ" dirty="0"/>
              <a:t> </a:t>
            </a:r>
            <a:r>
              <a:rPr lang="cs-CZ" dirty="0" err="1"/>
              <a:t>exercitationem</a:t>
            </a:r>
            <a:r>
              <a:rPr lang="cs-CZ" dirty="0"/>
              <a:t> </a:t>
            </a:r>
            <a:r>
              <a:rPr lang="cs-CZ" dirty="0" err="1"/>
              <a:t>ullam</a:t>
            </a:r>
            <a:r>
              <a:rPr lang="cs-CZ" dirty="0"/>
              <a:t> </a:t>
            </a:r>
            <a:r>
              <a:rPr lang="cs-CZ" dirty="0" err="1"/>
              <a:t>corporis</a:t>
            </a:r>
            <a:r>
              <a:rPr lang="cs-CZ" dirty="0"/>
              <a:t> </a:t>
            </a:r>
            <a:r>
              <a:rPr lang="cs-CZ" dirty="0" err="1"/>
              <a:t>suscipit</a:t>
            </a:r>
            <a:r>
              <a:rPr lang="cs-CZ" dirty="0"/>
              <a:t> </a:t>
            </a:r>
            <a:r>
              <a:rPr lang="cs-CZ" dirty="0" err="1"/>
              <a:t>laboriosam</a:t>
            </a:r>
            <a:r>
              <a:rPr lang="cs-CZ" dirty="0"/>
              <a:t>, </a:t>
            </a:r>
            <a:r>
              <a:rPr lang="cs-CZ" dirty="0" err="1"/>
              <a:t>nisi</a:t>
            </a:r>
            <a:r>
              <a:rPr lang="cs-CZ" dirty="0"/>
              <a:t> </a:t>
            </a:r>
            <a:r>
              <a:rPr lang="cs-CZ" dirty="0" err="1"/>
              <a:t>ut</a:t>
            </a:r>
            <a:r>
              <a:rPr lang="cs-CZ" dirty="0"/>
              <a:t> </a:t>
            </a:r>
            <a:r>
              <a:rPr lang="cs-CZ" dirty="0" err="1"/>
              <a:t>aliquid</a:t>
            </a:r>
            <a:r>
              <a:rPr lang="cs-CZ" dirty="0"/>
              <a:t> ex </a:t>
            </a:r>
            <a:r>
              <a:rPr lang="cs-CZ" dirty="0" err="1"/>
              <a:t>ea</a:t>
            </a:r>
            <a:r>
              <a:rPr lang="cs-CZ" dirty="0"/>
              <a:t> </a:t>
            </a:r>
            <a:r>
              <a:rPr lang="cs-CZ" dirty="0" err="1"/>
              <a:t>commodi</a:t>
            </a:r>
            <a:r>
              <a:rPr lang="cs-CZ" dirty="0"/>
              <a:t> </a:t>
            </a:r>
            <a:r>
              <a:rPr lang="cs-CZ" dirty="0" err="1"/>
              <a:t>consequatu</a:t>
            </a:r>
            <a:endParaRPr lang="cs-CZ" dirty="0"/>
          </a:p>
        </p:txBody>
      </p:sp>
      <p:sp>
        <p:nvSpPr>
          <p:cNvPr id="49" name="Zástupný text 48">
            <a:extLst>
              <a:ext uri="{FF2B5EF4-FFF2-40B4-BE49-F238E27FC236}">
                <a16:creationId xmlns:a16="http://schemas.microsoft.com/office/drawing/2014/main" id="{1FF43C30-FE89-4301-4877-A7AD004E87C8}"/>
              </a:ext>
            </a:extLst>
          </p:cNvPr>
          <p:cNvSpPr>
            <a:spLocks noGrp="1"/>
          </p:cNvSpPr>
          <p:nvPr>
            <p:ph type="body" sz="quarter" idx="16"/>
          </p:nvPr>
        </p:nvSpPr>
        <p:spPr/>
        <p:txBody>
          <a:bodyPr>
            <a:normAutofit lnSpcReduction="10000"/>
          </a:bodyPr>
          <a:lstStyle/>
          <a:p>
            <a:r>
              <a:rPr lang="cs-CZ" dirty="0" err="1"/>
              <a:t>Etiam</a:t>
            </a:r>
            <a:r>
              <a:rPr lang="cs-CZ" dirty="0"/>
              <a:t> </a:t>
            </a:r>
            <a:r>
              <a:rPr lang="cs-CZ" dirty="0" err="1"/>
              <a:t>sapien</a:t>
            </a:r>
            <a:r>
              <a:rPr lang="cs-CZ" dirty="0"/>
              <a:t> elit</a:t>
            </a:r>
          </a:p>
        </p:txBody>
      </p:sp>
      <p:sp>
        <p:nvSpPr>
          <p:cNvPr id="50" name="Zástupný text 49">
            <a:extLst>
              <a:ext uri="{FF2B5EF4-FFF2-40B4-BE49-F238E27FC236}">
                <a16:creationId xmlns:a16="http://schemas.microsoft.com/office/drawing/2014/main" id="{C9B52642-92B7-6D66-E999-68193E978775}"/>
              </a:ext>
            </a:extLst>
          </p:cNvPr>
          <p:cNvSpPr>
            <a:spLocks noGrp="1"/>
          </p:cNvSpPr>
          <p:nvPr>
            <p:ph type="body" sz="quarter" idx="17"/>
          </p:nvPr>
        </p:nvSpPr>
        <p:spPr/>
        <p:txBody>
          <a:bodyPr/>
          <a:lstStyle/>
          <a:p>
            <a:r>
              <a:rPr lang="sl-SI" dirty="0"/>
              <a:t>Phasellus rhoncus. Sed ac dolor sit amet purus malesuada congue. Mauris tincidunt sem sed arcu. Nulla quis diam</a:t>
            </a:r>
            <a:endParaRPr lang="cs-CZ" dirty="0"/>
          </a:p>
        </p:txBody>
      </p:sp>
      <p:sp>
        <p:nvSpPr>
          <p:cNvPr id="51" name="Zástupný text 50">
            <a:extLst>
              <a:ext uri="{FF2B5EF4-FFF2-40B4-BE49-F238E27FC236}">
                <a16:creationId xmlns:a16="http://schemas.microsoft.com/office/drawing/2014/main" id="{E411F36D-7A7C-735F-C763-059B7F972AD8}"/>
              </a:ext>
            </a:extLst>
          </p:cNvPr>
          <p:cNvSpPr>
            <a:spLocks noGrp="1"/>
          </p:cNvSpPr>
          <p:nvPr>
            <p:ph type="body" sz="quarter" idx="18"/>
          </p:nvPr>
        </p:nvSpPr>
        <p:spPr/>
        <p:txBody>
          <a:bodyPr>
            <a:normAutofit lnSpcReduction="10000"/>
          </a:bodyPr>
          <a:lstStyle/>
          <a:p>
            <a:r>
              <a:rPr lang="cs-CZ" dirty="0"/>
              <a:t>Vestibulum </a:t>
            </a:r>
            <a:r>
              <a:rPr lang="cs-CZ" dirty="0" err="1"/>
              <a:t>erat</a:t>
            </a:r>
            <a:r>
              <a:rPr lang="cs-CZ" dirty="0"/>
              <a:t> </a:t>
            </a:r>
            <a:r>
              <a:rPr lang="cs-CZ" dirty="0" err="1"/>
              <a:t>nulla</a:t>
            </a:r>
            <a:endParaRPr lang="cs-CZ" dirty="0"/>
          </a:p>
        </p:txBody>
      </p:sp>
      <p:sp>
        <p:nvSpPr>
          <p:cNvPr id="52" name="Zástupný text 51">
            <a:extLst>
              <a:ext uri="{FF2B5EF4-FFF2-40B4-BE49-F238E27FC236}">
                <a16:creationId xmlns:a16="http://schemas.microsoft.com/office/drawing/2014/main" id="{D95163A3-D818-735B-57B7-43D7CE9EA629}"/>
              </a:ext>
            </a:extLst>
          </p:cNvPr>
          <p:cNvSpPr>
            <a:spLocks noGrp="1"/>
          </p:cNvSpPr>
          <p:nvPr>
            <p:ph type="body" sz="quarter" idx="19"/>
          </p:nvPr>
        </p:nvSpPr>
        <p:spPr/>
        <p:txBody>
          <a:bodyPr/>
          <a:lstStyle/>
          <a:p>
            <a:r>
              <a:rPr lang="sl-SI" dirty="0"/>
              <a:t>Aenean vel massa quis mauris vehicula lacinia. Curabitur ligula sapien, pulvinar a vestibulum quis, facilisis vel sapien</a:t>
            </a:r>
            <a:endParaRPr lang="cs-CZ" dirty="0"/>
          </a:p>
        </p:txBody>
      </p:sp>
      <p:sp>
        <p:nvSpPr>
          <p:cNvPr id="53" name="Zástupný text 52">
            <a:extLst>
              <a:ext uri="{FF2B5EF4-FFF2-40B4-BE49-F238E27FC236}">
                <a16:creationId xmlns:a16="http://schemas.microsoft.com/office/drawing/2014/main" id="{6DB36A7B-2B69-027C-6DEF-B4444757B88E}"/>
              </a:ext>
            </a:extLst>
          </p:cNvPr>
          <p:cNvSpPr>
            <a:spLocks noGrp="1"/>
          </p:cNvSpPr>
          <p:nvPr>
            <p:ph type="body" sz="quarter" idx="20"/>
          </p:nvPr>
        </p:nvSpPr>
        <p:spPr/>
        <p:txBody>
          <a:bodyPr>
            <a:normAutofit lnSpcReduction="10000"/>
          </a:bodyPr>
          <a:lstStyle/>
          <a:p>
            <a:r>
              <a:rPr lang="cs-CZ" dirty="0" err="1"/>
              <a:t>Curabitur</a:t>
            </a:r>
            <a:r>
              <a:rPr lang="cs-CZ" dirty="0"/>
              <a:t> </a:t>
            </a:r>
            <a:r>
              <a:rPr lang="cs-CZ" dirty="0" err="1"/>
              <a:t>bibendum</a:t>
            </a:r>
            <a:r>
              <a:rPr lang="cs-CZ" dirty="0"/>
              <a:t> </a:t>
            </a:r>
            <a:r>
              <a:rPr lang="cs-CZ" dirty="0" err="1"/>
              <a:t>justo</a:t>
            </a:r>
            <a:endParaRPr lang="cs-CZ" dirty="0"/>
          </a:p>
        </p:txBody>
      </p:sp>
      <p:sp>
        <p:nvSpPr>
          <p:cNvPr id="20" name="Title 19">
            <a:extLst>
              <a:ext uri="{FF2B5EF4-FFF2-40B4-BE49-F238E27FC236}">
                <a16:creationId xmlns:a16="http://schemas.microsoft.com/office/drawing/2014/main" id="{12D75541-2956-3203-7523-6F4738404C60}"/>
              </a:ext>
            </a:extLst>
          </p:cNvPr>
          <p:cNvSpPr>
            <a:spLocks noGrp="1"/>
          </p:cNvSpPr>
          <p:nvPr>
            <p:ph type="title"/>
          </p:nvPr>
        </p:nvSpPr>
        <p:spPr/>
        <p:txBody>
          <a:bodyPr/>
          <a:lstStyle/>
          <a:p>
            <a:r>
              <a:rPr lang="sl-SI" dirty="0"/>
              <a:t>Lorem ipsum dolor sit amet, consectetuer adipiscing </a:t>
            </a:r>
          </a:p>
        </p:txBody>
      </p:sp>
      <p:sp>
        <p:nvSpPr>
          <p:cNvPr id="28" name="Text Placeholder 27">
            <a:extLst>
              <a:ext uri="{FF2B5EF4-FFF2-40B4-BE49-F238E27FC236}">
                <a16:creationId xmlns:a16="http://schemas.microsoft.com/office/drawing/2014/main" id="{9086F0C9-1939-1FD0-DA23-7245CA14CC4B}"/>
              </a:ext>
            </a:extLst>
          </p:cNvPr>
          <p:cNvSpPr>
            <a:spLocks noGrp="1"/>
          </p:cNvSpPr>
          <p:nvPr>
            <p:ph type="body" sz="quarter" idx="21"/>
          </p:nvPr>
        </p:nvSpPr>
        <p:spPr/>
        <p:txBody>
          <a:bodyPr/>
          <a:lstStyle/>
          <a:p>
            <a:r>
              <a:rPr lang="sl-SI" dirty="0"/>
              <a:t>Lorem ipsum dolor sit amet, consectetuer adipiscing elit.</a:t>
            </a:r>
          </a:p>
        </p:txBody>
      </p:sp>
      <p:sp>
        <p:nvSpPr>
          <p:cNvPr id="3" name="Slide Number Placeholder 2">
            <a:extLst>
              <a:ext uri="{FF2B5EF4-FFF2-40B4-BE49-F238E27FC236}">
                <a16:creationId xmlns:a16="http://schemas.microsoft.com/office/drawing/2014/main" id="{520ED7E8-1C7D-B97B-55B4-2E820D004D84}"/>
              </a:ext>
            </a:extLst>
          </p:cNvPr>
          <p:cNvSpPr>
            <a:spLocks noGrp="1"/>
          </p:cNvSpPr>
          <p:nvPr>
            <p:ph type="sldNum" sz="quarter" idx="24"/>
          </p:nvPr>
        </p:nvSpPr>
        <p:spPr/>
        <p:txBody>
          <a:bodyPr/>
          <a:lstStyle/>
          <a:p>
            <a:fld id="{E45C2882-2328-4BCC-B452-7405C35CCEDC}" type="slidenum">
              <a:rPr lang="cs-CZ" smtClean="0"/>
              <a:pPr/>
              <a:t>11</a:t>
            </a:fld>
            <a:endParaRPr lang="cs-CZ" dirty="0"/>
          </a:p>
        </p:txBody>
      </p:sp>
      <p:sp>
        <p:nvSpPr>
          <p:cNvPr id="29" name="Text Placeholder 28">
            <a:extLst>
              <a:ext uri="{FF2B5EF4-FFF2-40B4-BE49-F238E27FC236}">
                <a16:creationId xmlns:a16="http://schemas.microsoft.com/office/drawing/2014/main" id="{C9646920-98FF-E8FE-ECDF-F898E0B46293}"/>
              </a:ext>
            </a:extLst>
          </p:cNvPr>
          <p:cNvSpPr>
            <a:spLocks noGrp="1"/>
          </p:cNvSpPr>
          <p:nvPr>
            <p:ph type="body" sz="quarter" idx="25"/>
          </p:nvPr>
        </p:nvSpPr>
        <p:spPr/>
        <p:txBody>
          <a:bodyPr>
            <a:normAutofit fontScale="62500" lnSpcReduction="20000"/>
          </a:bodyPr>
          <a:lstStyle/>
          <a:p>
            <a:r>
              <a:rPr lang="pt-BR" dirty="0"/>
              <a:t>Etiam san elit, consequat ege</a:t>
            </a:r>
            <a:endParaRPr lang="sl-SI" dirty="0"/>
          </a:p>
        </p:txBody>
      </p:sp>
      <p:sp>
        <p:nvSpPr>
          <p:cNvPr id="30" name="Text Placeholder 29">
            <a:extLst>
              <a:ext uri="{FF2B5EF4-FFF2-40B4-BE49-F238E27FC236}">
                <a16:creationId xmlns:a16="http://schemas.microsoft.com/office/drawing/2014/main" id="{ED9B482F-5144-F220-A62A-80EACC4E1FD9}"/>
              </a:ext>
            </a:extLst>
          </p:cNvPr>
          <p:cNvSpPr>
            <a:spLocks noGrp="1"/>
          </p:cNvSpPr>
          <p:nvPr>
            <p:ph type="body" sz="quarter" idx="26"/>
          </p:nvPr>
        </p:nvSpPr>
        <p:spPr/>
        <p:txBody>
          <a:bodyPr>
            <a:normAutofit fontScale="62500" lnSpcReduction="20000"/>
          </a:bodyPr>
          <a:lstStyle/>
          <a:p>
            <a:r>
              <a:rPr lang="da-DK" dirty="0"/>
              <a:t>Lorem ipsum dolor sit amet</a:t>
            </a:r>
            <a:endParaRPr lang="sl-SI" dirty="0"/>
          </a:p>
        </p:txBody>
      </p:sp>
      <p:sp>
        <p:nvSpPr>
          <p:cNvPr id="31" name="Text Placeholder 30">
            <a:extLst>
              <a:ext uri="{FF2B5EF4-FFF2-40B4-BE49-F238E27FC236}">
                <a16:creationId xmlns:a16="http://schemas.microsoft.com/office/drawing/2014/main" id="{092FC2F1-4A7C-FD89-8E67-1DFAEA9FFF2A}"/>
              </a:ext>
            </a:extLst>
          </p:cNvPr>
          <p:cNvSpPr>
            <a:spLocks noGrp="1"/>
          </p:cNvSpPr>
          <p:nvPr>
            <p:ph type="body" sz="quarter" idx="27"/>
          </p:nvPr>
        </p:nvSpPr>
        <p:spPr/>
        <p:txBody>
          <a:bodyPr>
            <a:normAutofit fontScale="62500" lnSpcReduction="20000"/>
          </a:bodyPr>
          <a:lstStyle/>
          <a:p>
            <a:r>
              <a:rPr lang="sl-SI" dirty="0"/>
              <a:t>Ut enim ad mini tellus sit amet </a:t>
            </a:r>
          </a:p>
        </p:txBody>
      </p:sp>
      <p:sp>
        <p:nvSpPr>
          <p:cNvPr id="21" name="Subtitle 20">
            <a:extLst>
              <a:ext uri="{FF2B5EF4-FFF2-40B4-BE49-F238E27FC236}">
                <a16:creationId xmlns:a16="http://schemas.microsoft.com/office/drawing/2014/main" id="{35FEB619-3B3F-D889-BEA0-5AE2F970C59E}"/>
              </a:ext>
            </a:extLst>
          </p:cNvPr>
          <p:cNvSpPr>
            <a:spLocks noGrp="1"/>
          </p:cNvSpPr>
          <p:nvPr>
            <p:ph type="subTitle" idx="1"/>
          </p:nvPr>
        </p:nvSpPr>
        <p:spPr/>
        <p:txBody>
          <a:bodyPr/>
          <a:lstStyle/>
          <a:p>
            <a:r>
              <a:rPr lang="sl-SI" dirty="0"/>
              <a:t>Lorem ipsum dolor sit amet, consectetuer adipiscing elit. Nullam faucibus mi quis velit. Proin in tellus sit amet nibh dignissim sagittis. In laoreet, magna id viverra tincidunt, sem odio bibendum justo, vel imperdiet sapien wisi sed libero.</a:t>
            </a:r>
          </a:p>
          <a:p>
            <a:endParaRPr lang="sl-SI" dirty="0"/>
          </a:p>
        </p:txBody>
      </p:sp>
      <p:sp>
        <p:nvSpPr>
          <p:cNvPr id="2" name="Zástupný symbol pro datum 1">
            <a:extLst>
              <a:ext uri="{FF2B5EF4-FFF2-40B4-BE49-F238E27FC236}">
                <a16:creationId xmlns:a16="http://schemas.microsoft.com/office/drawing/2014/main" id="{55C0DDEA-9F88-0CA0-A212-8B0962714EA9}"/>
              </a:ext>
            </a:extLst>
          </p:cNvPr>
          <p:cNvSpPr>
            <a:spLocks noGrp="1"/>
          </p:cNvSpPr>
          <p:nvPr>
            <p:ph type="dt" sz="half" idx="22"/>
          </p:nvPr>
        </p:nvSpPr>
        <p:spPr/>
        <p:txBody>
          <a:bodyPr/>
          <a:lstStyle/>
          <a:p>
            <a:fld id="{72B2BCC2-B71C-485F-9F1A-CB327E1A0103}" type="datetime1">
              <a:rPr lang="cs-CZ" smtClean="0"/>
              <a:t>26.10.2022</a:t>
            </a:fld>
            <a:endParaRPr lang="cs-CZ" dirty="0"/>
          </a:p>
        </p:txBody>
      </p:sp>
      <p:sp>
        <p:nvSpPr>
          <p:cNvPr id="4" name="Zástupný symbol pro zápatí 3">
            <a:extLst>
              <a:ext uri="{FF2B5EF4-FFF2-40B4-BE49-F238E27FC236}">
                <a16:creationId xmlns:a16="http://schemas.microsoft.com/office/drawing/2014/main" id="{546DAB81-0BB1-80AE-DEC8-B79935595F6E}"/>
              </a:ext>
            </a:extLst>
          </p:cNvPr>
          <p:cNvSpPr>
            <a:spLocks noGrp="1"/>
          </p:cNvSpPr>
          <p:nvPr>
            <p:ph type="ftr" sz="quarter" idx="23"/>
          </p:nvPr>
        </p:nvSpPr>
        <p:spPr/>
        <p:txBody>
          <a:bodyPr/>
          <a:lstStyle/>
          <a:p>
            <a:r>
              <a:rPr lang="cs-CZ"/>
              <a:t>Název prezentace</a:t>
            </a:r>
            <a:endParaRPr lang="cs-CZ" dirty="0"/>
          </a:p>
        </p:txBody>
      </p:sp>
    </p:spTree>
    <p:extLst>
      <p:ext uri="{BB962C8B-B14F-4D97-AF65-F5344CB8AC3E}">
        <p14:creationId xmlns:p14="http://schemas.microsoft.com/office/powerpoint/2010/main" val="30176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5C3956C-787E-4589-1F8C-4F6F2249FB5A}"/>
              </a:ext>
            </a:extLst>
          </p:cNvPr>
          <p:cNvSpPr/>
          <p:nvPr/>
        </p:nvSpPr>
        <p:spPr>
          <a:xfrm>
            <a:off x="0" y="0"/>
            <a:ext cx="12192000" cy="6858000"/>
          </a:xfrm>
          <a:prstGeom prst="rect">
            <a:avLst/>
          </a:prstGeom>
          <a:gradFill flip="none" rotWithShape="1">
            <a:gsLst>
              <a:gs pos="2000">
                <a:srgbClr val="E65F5C">
                  <a:lumMod val="82000"/>
                  <a:lumOff val="18000"/>
                </a:srgbClr>
              </a:gs>
              <a:gs pos="100000">
                <a:srgbClr val="FFDF64">
                  <a:lumMod val="85000"/>
                  <a:lumOff val="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5" name="Text Placeholder 4">
            <a:extLst>
              <a:ext uri="{FF2B5EF4-FFF2-40B4-BE49-F238E27FC236}">
                <a16:creationId xmlns:a16="http://schemas.microsoft.com/office/drawing/2014/main" id="{A3550DEE-A832-5E3D-584B-508CD681653A}"/>
              </a:ext>
            </a:extLst>
          </p:cNvPr>
          <p:cNvSpPr>
            <a:spLocks noGrp="1"/>
          </p:cNvSpPr>
          <p:nvPr>
            <p:ph type="body" sz="quarter" idx="12"/>
          </p:nvPr>
        </p:nvSpPr>
        <p:spPr/>
        <p:txBody>
          <a:bodyPr>
            <a:normAutofit fontScale="92500" lnSpcReduction="10000"/>
          </a:bodyPr>
          <a:lstStyle/>
          <a:p>
            <a:r>
              <a:rPr lang="sl-SI" dirty="0"/>
              <a:t>Lorem ipsum dolor sit amet, consectetuer adipiscing elit.</a:t>
            </a:r>
          </a:p>
        </p:txBody>
      </p:sp>
      <p:sp>
        <p:nvSpPr>
          <p:cNvPr id="6" name="Text Placeholder 5">
            <a:extLst>
              <a:ext uri="{FF2B5EF4-FFF2-40B4-BE49-F238E27FC236}">
                <a16:creationId xmlns:a16="http://schemas.microsoft.com/office/drawing/2014/main" id="{C4EA00A4-EDFD-A6F4-0E5E-55BCBF796F70}"/>
              </a:ext>
            </a:extLst>
          </p:cNvPr>
          <p:cNvSpPr>
            <a:spLocks noGrp="1"/>
          </p:cNvSpPr>
          <p:nvPr>
            <p:ph type="body" sz="quarter" idx="13"/>
          </p:nvPr>
        </p:nvSpPr>
        <p:spPr/>
        <p:txBody>
          <a:bodyPr/>
          <a:lstStyle/>
          <a:p>
            <a:r>
              <a:rPr lang="sl-SI" dirty="0"/>
              <a:t>Lorem ipsum dolor sit amet, consectetuer adipiscing elit.</a:t>
            </a:r>
          </a:p>
          <a:p>
            <a:endParaRPr lang="sl-SI" dirty="0"/>
          </a:p>
        </p:txBody>
      </p:sp>
      <p:pic>
        <p:nvPicPr>
          <p:cNvPr id="3" name="Graphic 9">
            <a:extLst>
              <a:ext uri="{FF2B5EF4-FFF2-40B4-BE49-F238E27FC236}">
                <a16:creationId xmlns:a16="http://schemas.microsoft.com/office/drawing/2014/main" id="{C9910DF5-8248-BC58-6ABA-E7C6609070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9936" y="1088822"/>
            <a:ext cx="1152128" cy="1720078"/>
          </a:xfrm>
          <a:prstGeom prst="rect">
            <a:avLst/>
          </a:prstGeom>
        </p:spPr>
      </p:pic>
    </p:spTree>
    <p:extLst>
      <p:ext uri="{BB962C8B-B14F-4D97-AF65-F5344CB8AC3E}">
        <p14:creationId xmlns:p14="http://schemas.microsoft.com/office/powerpoint/2010/main" val="13570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93CC9-90F5-D01C-83E2-E0A1B247E81D}"/>
              </a:ext>
            </a:extLst>
          </p:cNvPr>
          <p:cNvSpPr>
            <a:spLocks noGrp="1"/>
          </p:cNvSpPr>
          <p:nvPr>
            <p:ph type="body" sz="quarter" idx="16"/>
          </p:nvPr>
        </p:nvSpPr>
        <p:spPr/>
        <p:txBody>
          <a:bodyPr>
            <a:normAutofit fontScale="70000" lnSpcReduction="20000"/>
          </a:bodyPr>
          <a:lstStyle/>
          <a:p>
            <a:r>
              <a:rPr lang="sl-SI" dirty="0"/>
              <a:t>Dolor sit amet, consectetuer</a:t>
            </a:r>
          </a:p>
          <a:p>
            <a:endParaRPr lang="sl-SI" dirty="0"/>
          </a:p>
        </p:txBody>
      </p:sp>
      <p:pic>
        <p:nvPicPr>
          <p:cNvPr id="29" name="Zástupný symbol obrázku 28">
            <a:extLst>
              <a:ext uri="{FF2B5EF4-FFF2-40B4-BE49-F238E27FC236}">
                <a16:creationId xmlns:a16="http://schemas.microsoft.com/office/drawing/2014/main" id="{9E29A979-D694-85BB-3669-FCC83EF7500C}"/>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l="70" r="70"/>
          <a:stretch>
            <a:fillRect/>
          </a:stretch>
        </p:blipFill>
        <p:spPr/>
      </p:pic>
      <p:sp>
        <p:nvSpPr>
          <p:cNvPr id="3" name="Text Placeholder 2">
            <a:extLst>
              <a:ext uri="{FF2B5EF4-FFF2-40B4-BE49-F238E27FC236}">
                <a16:creationId xmlns:a16="http://schemas.microsoft.com/office/drawing/2014/main" id="{F2EA31F0-A7F3-62E0-50EC-4ED548423EF5}"/>
              </a:ext>
            </a:extLst>
          </p:cNvPr>
          <p:cNvSpPr>
            <a:spLocks noGrp="1"/>
          </p:cNvSpPr>
          <p:nvPr>
            <p:ph type="body" sz="quarter" idx="12"/>
          </p:nvPr>
        </p:nvSpPr>
        <p:spPr/>
        <p:txBody>
          <a:bodyPr/>
          <a:lstStyle/>
          <a:p>
            <a:r>
              <a:rPr lang="sl-SI" dirty="0"/>
              <a:t>Lorem ipsum dolor sit amet, consectetuer adipiscing elit.</a:t>
            </a:r>
          </a:p>
        </p:txBody>
      </p:sp>
      <p:sp>
        <p:nvSpPr>
          <p:cNvPr id="2" name="Title 1">
            <a:extLst>
              <a:ext uri="{FF2B5EF4-FFF2-40B4-BE49-F238E27FC236}">
                <a16:creationId xmlns:a16="http://schemas.microsoft.com/office/drawing/2014/main" id="{5E1AD409-55E3-4E06-A244-AB5207240034}"/>
              </a:ext>
            </a:extLst>
          </p:cNvPr>
          <p:cNvSpPr>
            <a:spLocks noGrp="1"/>
          </p:cNvSpPr>
          <p:nvPr>
            <p:ph type="title"/>
          </p:nvPr>
        </p:nvSpPr>
        <p:spPr/>
        <p:txBody>
          <a:bodyPr/>
          <a:lstStyle/>
          <a:p>
            <a:r>
              <a:rPr lang="sl-SI" dirty="0"/>
              <a:t>Lorem ipsum dolor sit amet, consectetuer adipiscing </a:t>
            </a:r>
          </a:p>
        </p:txBody>
      </p:sp>
      <p:sp>
        <p:nvSpPr>
          <p:cNvPr id="6" name="Text Placeholder 5">
            <a:extLst>
              <a:ext uri="{FF2B5EF4-FFF2-40B4-BE49-F238E27FC236}">
                <a16:creationId xmlns:a16="http://schemas.microsoft.com/office/drawing/2014/main" id="{731930BB-21BE-B701-D886-376DBC91BA65}"/>
              </a:ext>
            </a:extLst>
          </p:cNvPr>
          <p:cNvSpPr>
            <a:spLocks noGrp="1"/>
          </p:cNvSpPr>
          <p:nvPr>
            <p:ph type="body" sz="quarter" idx="39"/>
          </p:nvPr>
        </p:nvSpPr>
        <p:spPr/>
        <p:txBody>
          <a:bodyPr>
            <a:normAutofit fontScale="70000" lnSpcReduction="20000"/>
          </a:bodyPr>
          <a:lstStyle/>
          <a:p>
            <a:r>
              <a:rPr lang="sl-SI" dirty="0"/>
              <a:t>Dolor sit amet, consectetuer</a:t>
            </a:r>
          </a:p>
          <a:p>
            <a:endParaRPr lang="sl-SI" dirty="0"/>
          </a:p>
        </p:txBody>
      </p:sp>
      <p:pic>
        <p:nvPicPr>
          <p:cNvPr id="31" name="Zástupný symbol obrázku 30">
            <a:extLst>
              <a:ext uri="{FF2B5EF4-FFF2-40B4-BE49-F238E27FC236}">
                <a16:creationId xmlns:a16="http://schemas.microsoft.com/office/drawing/2014/main" id="{1737BA2C-E3CE-1270-208E-A3278334797E}"/>
              </a:ext>
            </a:extLst>
          </p:cNvPr>
          <p:cNvPicPr>
            <a:picLocks noGrp="1" noChangeAspect="1"/>
          </p:cNvPicPr>
          <p:nvPr>
            <p:ph type="pic" sz="quarter" idx="40"/>
          </p:nvPr>
        </p:nvPicPr>
        <p:blipFill>
          <a:blip r:embed="rId3" cstate="hqprint">
            <a:extLst>
              <a:ext uri="{28A0092B-C50C-407E-A947-70E740481C1C}">
                <a14:useLocalDpi xmlns:a14="http://schemas.microsoft.com/office/drawing/2010/main"/>
              </a:ext>
            </a:extLst>
          </a:blip>
          <a:srcRect t="32" b="32"/>
          <a:stretch>
            <a:fillRect/>
          </a:stretch>
        </p:blipFill>
        <p:spPr/>
      </p:pic>
      <p:sp>
        <p:nvSpPr>
          <p:cNvPr id="8" name="Text Placeholder 7">
            <a:extLst>
              <a:ext uri="{FF2B5EF4-FFF2-40B4-BE49-F238E27FC236}">
                <a16:creationId xmlns:a16="http://schemas.microsoft.com/office/drawing/2014/main" id="{C5DDBA39-0594-ED44-7C9C-5D31C4FEFA7A}"/>
              </a:ext>
            </a:extLst>
          </p:cNvPr>
          <p:cNvSpPr>
            <a:spLocks noGrp="1"/>
          </p:cNvSpPr>
          <p:nvPr>
            <p:ph type="body" sz="quarter" idx="42"/>
          </p:nvPr>
        </p:nvSpPr>
        <p:spPr/>
        <p:txBody>
          <a:bodyPr>
            <a:normAutofit fontScale="70000" lnSpcReduction="20000"/>
          </a:bodyPr>
          <a:lstStyle/>
          <a:p>
            <a:r>
              <a:rPr lang="sl-SI" dirty="0"/>
              <a:t>Dolor sit amet, consectetuer</a:t>
            </a:r>
          </a:p>
          <a:p>
            <a:endParaRPr lang="sl-SI" dirty="0"/>
          </a:p>
        </p:txBody>
      </p:sp>
      <p:pic>
        <p:nvPicPr>
          <p:cNvPr id="33" name="Zástupný symbol obrázku 32">
            <a:extLst>
              <a:ext uri="{FF2B5EF4-FFF2-40B4-BE49-F238E27FC236}">
                <a16:creationId xmlns:a16="http://schemas.microsoft.com/office/drawing/2014/main" id="{6B370262-3107-8508-8B5A-41C5407B939D}"/>
              </a:ext>
            </a:extLst>
          </p:cNvPr>
          <p:cNvPicPr>
            <a:picLocks noGrp="1" noChangeAspect="1"/>
          </p:cNvPicPr>
          <p:nvPr>
            <p:ph type="pic" sz="quarter" idx="43"/>
          </p:nvPr>
        </p:nvPicPr>
        <p:blipFill>
          <a:blip r:embed="rId4" cstate="hqprint">
            <a:extLst>
              <a:ext uri="{28A0092B-C50C-407E-A947-70E740481C1C}">
                <a14:useLocalDpi xmlns:a14="http://schemas.microsoft.com/office/drawing/2010/main"/>
              </a:ext>
            </a:extLst>
          </a:blip>
          <a:srcRect l="17" r="17"/>
          <a:stretch>
            <a:fillRect/>
          </a:stretch>
        </p:blipFill>
        <p:spPr/>
      </p:pic>
      <p:sp>
        <p:nvSpPr>
          <p:cNvPr id="10" name="Text Placeholder 9">
            <a:extLst>
              <a:ext uri="{FF2B5EF4-FFF2-40B4-BE49-F238E27FC236}">
                <a16:creationId xmlns:a16="http://schemas.microsoft.com/office/drawing/2014/main" id="{067FCFDF-8603-372A-6D4D-DC9877EEA159}"/>
              </a:ext>
            </a:extLst>
          </p:cNvPr>
          <p:cNvSpPr>
            <a:spLocks noGrp="1"/>
          </p:cNvSpPr>
          <p:nvPr>
            <p:ph type="body" sz="quarter" idx="45"/>
          </p:nvPr>
        </p:nvSpPr>
        <p:spPr/>
        <p:txBody>
          <a:bodyPr>
            <a:normAutofit fontScale="70000" lnSpcReduction="20000"/>
          </a:bodyPr>
          <a:lstStyle/>
          <a:p>
            <a:r>
              <a:rPr lang="sl-SI" dirty="0"/>
              <a:t>Dolor sit amet, consectetuer</a:t>
            </a:r>
          </a:p>
          <a:p>
            <a:endParaRPr lang="sl-SI" dirty="0"/>
          </a:p>
        </p:txBody>
      </p:sp>
      <p:pic>
        <p:nvPicPr>
          <p:cNvPr id="35" name="Zástupný symbol obrázku 34">
            <a:extLst>
              <a:ext uri="{FF2B5EF4-FFF2-40B4-BE49-F238E27FC236}">
                <a16:creationId xmlns:a16="http://schemas.microsoft.com/office/drawing/2014/main" id="{411E8CB3-45BF-F356-53FA-ADBD6F98009F}"/>
              </a:ext>
            </a:extLst>
          </p:cNvPr>
          <p:cNvPicPr>
            <a:picLocks noGrp="1" noChangeAspect="1"/>
          </p:cNvPicPr>
          <p:nvPr>
            <p:ph type="pic" sz="quarter" idx="46"/>
          </p:nvPr>
        </p:nvPicPr>
        <p:blipFill>
          <a:blip r:embed="rId5" cstate="hqprint">
            <a:extLst>
              <a:ext uri="{28A0092B-C50C-407E-A947-70E740481C1C}">
                <a14:useLocalDpi xmlns:a14="http://schemas.microsoft.com/office/drawing/2010/main"/>
              </a:ext>
            </a:extLst>
          </a:blip>
          <a:srcRect t="32" b="32"/>
          <a:stretch>
            <a:fillRect/>
          </a:stretch>
        </p:blipFill>
        <p:spPr/>
      </p:pic>
      <p:sp>
        <p:nvSpPr>
          <p:cNvPr id="12" name="Text Placeholder 11">
            <a:extLst>
              <a:ext uri="{FF2B5EF4-FFF2-40B4-BE49-F238E27FC236}">
                <a16:creationId xmlns:a16="http://schemas.microsoft.com/office/drawing/2014/main" id="{C2F98F56-BDAF-A3E1-A373-AA541AC4AC5D}"/>
              </a:ext>
            </a:extLst>
          </p:cNvPr>
          <p:cNvSpPr>
            <a:spLocks noGrp="1"/>
          </p:cNvSpPr>
          <p:nvPr>
            <p:ph type="body" sz="quarter" idx="59"/>
          </p:nvPr>
        </p:nvSpPr>
        <p:spPr/>
        <p:txBody>
          <a:bodyPr>
            <a:normAutofit fontScale="70000" lnSpcReduction="20000"/>
          </a:bodyPr>
          <a:lstStyle/>
          <a:p>
            <a:r>
              <a:rPr lang="sl-SI" dirty="0"/>
              <a:t>Dolor sit amet, consectetuer</a:t>
            </a:r>
          </a:p>
          <a:p>
            <a:endParaRPr lang="sl-SI" dirty="0"/>
          </a:p>
        </p:txBody>
      </p:sp>
      <p:pic>
        <p:nvPicPr>
          <p:cNvPr id="37" name="Zástupný symbol obrázku 36">
            <a:extLst>
              <a:ext uri="{FF2B5EF4-FFF2-40B4-BE49-F238E27FC236}">
                <a16:creationId xmlns:a16="http://schemas.microsoft.com/office/drawing/2014/main" id="{3387ECD9-1236-A8F7-8230-4C15D62D224C}"/>
              </a:ext>
            </a:extLst>
          </p:cNvPr>
          <p:cNvPicPr>
            <a:picLocks noGrp="1" noChangeAspect="1"/>
          </p:cNvPicPr>
          <p:nvPr>
            <p:ph type="pic" sz="quarter" idx="60"/>
          </p:nvPr>
        </p:nvPicPr>
        <p:blipFill>
          <a:blip r:embed="rId6" cstate="hqprint">
            <a:extLst>
              <a:ext uri="{28A0092B-C50C-407E-A947-70E740481C1C}">
                <a14:useLocalDpi xmlns:a14="http://schemas.microsoft.com/office/drawing/2010/main"/>
              </a:ext>
            </a:extLst>
          </a:blip>
          <a:srcRect l="17" r="17"/>
          <a:stretch>
            <a:fillRect/>
          </a:stretch>
        </p:blipFill>
        <p:spPr/>
      </p:pic>
      <p:sp>
        <p:nvSpPr>
          <p:cNvPr id="14" name="Text Placeholder 13">
            <a:extLst>
              <a:ext uri="{FF2B5EF4-FFF2-40B4-BE49-F238E27FC236}">
                <a16:creationId xmlns:a16="http://schemas.microsoft.com/office/drawing/2014/main" id="{D023A663-D685-0FD1-B5BF-481C0DFB2B89}"/>
              </a:ext>
            </a:extLst>
          </p:cNvPr>
          <p:cNvSpPr>
            <a:spLocks noGrp="1"/>
          </p:cNvSpPr>
          <p:nvPr>
            <p:ph type="body" sz="quarter" idx="61"/>
          </p:nvPr>
        </p:nvSpPr>
        <p:spPr/>
        <p:txBody>
          <a:bodyPr>
            <a:normAutofit fontScale="70000" lnSpcReduction="20000"/>
          </a:bodyPr>
          <a:lstStyle/>
          <a:p>
            <a:r>
              <a:rPr lang="sl-SI" dirty="0"/>
              <a:t>Dolor sit amet, consectetuer</a:t>
            </a:r>
          </a:p>
          <a:p>
            <a:endParaRPr lang="sl-SI" dirty="0"/>
          </a:p>
        </p:txBody>
      </p:sp>
      <p:pic>
        <p:nvPicPr>
          <p:cNvPr id="39" name="Zástupný symbol obrázku 38">
            <a:extLst>
              <a:ext uri="{FF2B5EF4-FFF2-40B4-BE49-F238E27FC236}">
                <a16:creationId xmlns:a16="http://schemas.microsoft.com/office/drawing/2014/main" id="{1E2D0695-C4E8-05BF-1993-E6FAC346B944}"/>
              </a:ext>
            </a:extLst>
          </p:cNvPr>
          <p:cNvPicPr>
            <a:picLocks noGrp="1" noChangeAspect="1"/>
          </p:cNvPicPr>
          <p:nvPr>
            <p:ph type="pic" sz="quarter" idx="62"/>
          </p:nvPr>
        </p:nvPicPr>
        <p:blipFill>
          <a:blip r:embed="rId7" cstate="hqprint">
            <a:extLst>
              <a:ext uri="{28A0092B-C50C-407E-A947-70E740481C1C}">
                <a14:useLocalDpi xmlns:a14="http://schemas.microsoft.com/office/drawing/2010/main"/>
              </a:ext>
            </a:extLst>
          </a:blip>
          <a:srcRect l="17" r="17"/>
          <a:stretch>
            <a:fillRect/>
          </a:stretch>
        </p:blipFill>
        <p:spPr/>
      </p:pic>
      <p:sp>
        <p:nvSpPr>
          <p:cNvPr id="16" name="Text Placeholder 15">
            <a:extLst>
              <a:ext uri="{FF2B5EF4-FFF2-40B4-BE49-F238E27FC236}">
                <a16:creationId xmlns:a16="http://schemas.microsoft.com/office/drawing/2014/main" id="{E87D2E49-4508-8A21-DB38-481D303FE842}"/>
              </a:ext>
            </a:extLst>
          </p:cNvPr>
          <p:cNvSpPr>
            <a:spLocks noGrp="1"/>
          </p:cNvSpPr>
          <p:nvPr>
            <p:ph type="body" sz="quarter" idx="63"/>
          </p:nvPr>
        </p:nvSpPr>
        <p:spPr/>
        <p:txBody>
          <a:bodyPr>
            <a:normAutofit fontScale="70000" lnSpcReduction="20000"/>
          </a:bodyPr>
          <a:lstStyle/>
          <a:p>
            <a:r>
              <a:rPr lang="sl-SI" dirty="0"/>
              <a:t>Dolor sit amet, consectetuer</a:t>
            </a:r>
          </a:p>
          <a:p>
            <a:endParaRPr lang="sl-SI" dirty="0"/>
          </a:p>
        </p:txBody>
      </p:sp>
      <p:pic>
        <p:nvPicPr>
          <p:cNvPr id="41" name="Zástupný symbol obrázku 40">
            <a:extLst>
              <a:ext uri="{FF2B5EF4-FFF2-40B4-BE49-F238E27FC236}">
                <a16:creationId xmlns:a16="http://schemas.microsoft.com/office/drawing/2014/main" id="{EB93867E-C3AC-D0B6-1E03-82A185B7BB83}"/>
              </a:ext>
            </a:extLst>
          </p:cNvPr>
          <p:cNvPicPr>
            <a:picLocks noGrp="1" noChangeAspect="1"/>
          </p:cNvPicPr>
          <p:nvPr>
            <p:ph type="pic" sz="quarter" idx="64"/>
          </p:nvPr>
        </p:nvPicPr>
        <p:blipFill>
          <a:blip r:embed="rId8" cstate="hqprint">
            <a:extLst>
              <a:ext uri="{28A0092B-C50C-407E-A947-70E740481C1C}">
                <a14:useLocalDpi xmlns:a14="http://schemas.microsoft.com/office/drawing/2010/main"/>
              </a:ext>
            </a:extLst>
          </a:blip>
          <a:srcRect t="32" b="32"/>
          <a:stretch>
            <a:fillRect/>
          </a:stretch>
        </p:blipFill>
        <p:spPr/>
      </p:pic>
      <p:sp>
        <p:nvSpPr>
          <p:cNvPr id="44" name="Podnadpis 43">
            <a:extLst>
              <a:ext uri="{FF2B5EF4-FFF2-40B4-BE49-F238E27FC236}">
                <a16:creationId xmlns:a16="http://schemas.microsoft.com/office/drawing/2014/main" id="{1794FEC5-EE70-7A0C-0F65-60C77E2A883D}"/>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p:txBody>
      </p:sp>
      <p:sp>
        <p:nvSpPr>
          <p:cNvPr id="4" name="Zástupný symbol pro datum 3">
            <a:extLst>
              <a:ext uri="{FF2B5EF4-FFF2-40B4-BE49-F238E27FC236}">
                <a16:creationId xmlns:a16="http://schemas.microsoft.com/office/drawing/2014/main" id="{871566F0-480F-CA5C-C5B4-A6A9937CA3A6}"/>
              </a:ext>
            </a:extLst>
          </p:cNvPr>
          <p:cNvSpPr>
            <a:spLocks noGrp="1"/>
          </p:cNvSpPr>
          <p:nvPr>
            <p:ph type="dt" sz="half" idx="35"/>
          </p:nvPr>
        </p:nvSpPr>
        <p:spPr/>
        <p:txBody>
          <a:bodyPr/>
          <a:lstStyle/>
          <a:p>
            <a:fld id="{60E92BAB-3613-4EA7-963F-C1A68D8BAD40}" type="datetime1">
              <a:rPr lang="cs-CZ" smtClean="0"/>
              <a:t>26.10.2022</a:t>
            </a:fld>
            <a:endParaRPr lang="cs-CZ" dirty="0"/>
          </a:p>
        </p:txBody>
      </p:sp>
      <p:sp>
        <p:nvSpPr>
          <p:cNvPr id="7" name="Zástupný symbol pro zápatí 6">
            <a:extLst>
              <a:ext uri="{FF2B5EF4-FFF2-40B4-BE49-F238E27FC236}">
                <a16:creationId xmlns:a16="http://schemas.microsoft.com/office/drawing/2014/main" id="{6DAD173C-B9BF-8AAB-764C-221FBCC70DF0}"/>
              </a:ext>
            </a:extLst>
          </p:cNvPr>
          <p:cNvSpPr>
            <a:spLocks noGrp="1"/>
          </p:cNvSpPr>
          <p:nvPr>
            <p:ph type="ftr" sz="quarter" idx="36"/>
          </p:nvPr>
        </p:nvSpPr>
        <p:spPr/>
        <p:txBody>
          <a:bodyPr/>
          <a:lstStyle/>
          <a:p>
            <a:r>
              <a:rPr lang="cs-CZ"/>
              <a:t>Název prezentace</a:t>
            </a:r>
          </a:p>
        </p:txBody>
      </p:sp>
      <p:sp>
        <p:nvSpPr>
          <p:cNvPr id="9" name="Zástupný symbol pro číslo snímku 8">
            <a:extLst>
              <a:ext uri="{FF2B5EF4-FFF2-40B4-BE49-F238E27FC236}">
                <a16:creationId xmlns:a16="http://schemas.microsoft.com/office/drawing/2014/main" id="{CEE10D99-9FE8-21D4-B76C-69A882B64DD5}"/>
              </a:ext>
            </a:extLst>
          </p:cNvPr>
          <p:cNvSpPr>
            <a:spLocks noGrp="1"/>
          </p:cNvSpPr>
          <p:nvPr>
            <p:ph type="sldNum" sz="quarter" idx="37"/>
          </p:nvPr>
        </p:nvSpPr>
        <p:spPr/>
        <p:txBody>
          <a:bodyPr/>
          <a:lstStyle/>
          <a:p>
            <a:fld id="{E45C2882-2328-4BCC-B452-7405C35CCEDC}" type="slidenum">
              <a:rPr lang="cs-CZ" smtClean="0"/>
              <a:pPr/>
              <a:t>13</a:t>
            </a:fld>
            <a:endParaRPr lang="cs-CZ"/>
          </a:p>
        </p:txBody>
      </p:sp>
    </p:spTree>
    <p:extLst>
      <p:ext uri="{BB962C8B-B14F-4D97-AF65-F5344CB8AC3E}">
        <p14:creationId xmlns:p14="http://schemas.microsoft.com/office/powerpoint/2010/main" val="226957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5916C5F-BC83-EB50-E096-33C3DBE159D2}"/>
              </a:ext>
            </a:extLst>
          </p:cNvPr>
          <p:cNvGraphicFramePr>
            <a:graphicFrameLocks noGrp="1"/>
          </p:cNvGraphicFramePr>
          <p:nvPr>
            <p:ph type="chart" sz="quarter" idx="52"/>
            <p:extLst>
              <p:ext uri="{D42A27DB-BD31-4B8C-83A1-F6EECF244321}">
                <p14:modId xmlns:p14="http://schemas.microsoft.com/office/powerpoint/2010/main" val="847045421"/>
              </p:ext>
            </p:extLst>
          </p:nvPr>
        </p:nvGraphicFramePr>
        <p:xfrm>
          <a:off x="839788" y="1773238"/>
          <a:ext cx="10533062" cy="4392612"/>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0">
            <a:extLst>
              <a:ext uri="{FF2B5EF4-FFF2-40B4-BE49-F238E27FC236}">
                <a16:creationId xmlns:a16="http://schemas.microsoft.com/office/drawing/2014/main" id="{8074E23E-7A0A-D9BF-B9AC-D21C59D47D52}"/>
              </a:ext>
            </a:extLst>
          </p:cNvPr>
          <p:cNvSpPr>
            <a:spLocks noGrp="1"/>
          </p:cNvSpPr>
          <p:nvPr>
            <p:ph type="title"/>
          </p:nvPr>
        </p:nvSpPr>
        <p:spPr/>
        <p:txBody>
          <a:bodyPr/>
          <a:lstStyle/>
          <a:p>
            <a:r>
              <a:rPr lang="sl-SI" dirty="0"/>
              <a:t>Lorem ipsum dolor sit amet, consectetuer adipiscing </a:t>
            </a:r>
          </a:p>
        </p:txBody>
      </p:sp>
      <p:sp>
        <p:nvSpPr>
          <p:cNvPr id="5" name="Slide Number Placeholder 4">
            <a:extLst>
              <a:ext uri="{FF2B5EF4-FFF2-40B4-BE49-F238E27FC236}">
                <a16:creationId xmlns:a16="http://schemas.microsoft.com/office/drawing/2014/main" id="{E4F79113-5728-7B62-01C4-3FCBC4891DBB}"/>
              </a:ext>
            </a:extLst>
          </p:cNvPr>
          <p:cNvSpPr>
            <a:spLocks noGrp="1"/>
          </p:cNvSpPr>
          <p:nvPr>
            <p:ph type="sldNum" sz="quarter" idx="55"/>
          </p:nvPr>
        </p:nvSpPr>
        <p:spPr/>
        <p:txBody>
          <a:bodyPr/>
          <a:lstStyle/>
          <a:p>
            <a:fld id="{E45C2882-2328-4BCC-B452-7405C35CCEDC}" type="slidenum">
              <a:rPr lang="cs-CZ" smtClean="0"/>
              <a:pPr/>
              <a:t>14</a:t>
            </a:fld>
            <a:endParaRPr lang="cs-CZ"/>
          </a:p>
        </p:txBody>
      </p:sp>
      <p:sp>
        <p:nvSpPr>
          <p:cNvPr id="12" name="Text Placeholder 11">
            <a:extLst>
              <a:ext uri="{FF2B5EF4-FFF2-40B4-BE49-F238E27FC236}">
                <a16:creationId xmlns:a16="http://schemas.microsoft.com/office/drawing/2014/main" id="{4826CDDD-2B44-AD63-763A-6554384F3649}"/>
              </a:ext>
            </a:extLst>
          </p:cNvPr>
          <p:cNvSpPr>
            <a:spLocks noGrp="1"/>
          </p:cNvSpPr>
          <p:nvPr>
            <p:ph type="body" sz="quarter" idx="21"/>
          </p:nvPr>
        </p:nvSpPr>
        <p:spPr/>
        <p:txBody>
          <a:bodyPr/>
          <a:lstStyle/>
          <a:p>
            <a:r>
              <a:rPr lang="sl-SI" dirty="0"/>
              <a:t>Lorem ipsum dolor sit amet, consectetuer adipiscing elit.</a:t>
            </a:r>
          </a:p>
        </p:txBody>
      </p:sp>
      <p:sp>
        <p:nvSpPr>
          <p:cNvPr id="8" name="Podnadpis 7">
            <a:extLst>
              <a:ext uri="{FF2B5EF4-FFF2-40B4-BE49-F238E27FC236}">
                <a16:creationId xmlns:a16="http://schemas.microsoft.com/office/drawing/2014/main" id="{F3FD94E6-B34E-956E-F5F8-F57BDACB341D}"/>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p:txBody>
      </p:sp>
      <p:sp>
        <p:nvSpPr>
          <p:cNvPr id="3" name="Zástupný symbol pro datum 2">
            <a:extLst>
              <a:ext uri="{FF2B5EF4-FFF2-40B4-BE49-F238E27FC236}">
                <a16:creationId xmlns:a16="http://schemas.microsoft.com/office/drawing/2014/main" id="{89E81C5B-D013-841E-1032-1246221AF3F5}"/>
              </a:ext>
            </a:extLst>
          </p:cNvPr>
          <p:cNvSpPr>
            <a:spLocks noGrp="1"/>
          </p:cNvSpPr>
          <p:nvPr>
            <p:ph type="dt" sz="half" idx="53"/>
          </p:nvPr>
        </p:nvSpPr>
        <p:spPr/>
        <p:txBody>
          <a:bodyPr/>
          <a:lstStyle/>
          <a:p>
            <a:fld id="{90CA1BAF-CF85-4BE7-80A3-2F2D16D9B1DA}" type="datetime1">
              <a:rPr lang="cs-CZ" smtClean="0"/>
              <a:t>26.10.2022</a:t>
            </a:fld>
            <a:endParaRPr lang="cs-CZ" dirty="0"/>
          </a:p>
        </p:txBody>
      </p:sp>
      <p:sp>
        <p:nvSpPr>
          <p:cNvPr id="4" name="Zástupný symbol pro zápatí 3">
            <a:extLst>
              <a:ext uri="{FF2B5EF4-FFF2-40B4-BE49-F238E27FC236}">
                <a16:creationId xmlns:a16="http://schemas.microsoft.com/office/drawing/2014/main" id="{428C671B-68BF-003F-3EE1-384AD7C6C60F}"/>
              </a:ext>
            </a:extLst>
          </p:cNvPr>
          <p:cNvSpPr>
            <a:spLocks noGrp="1"/>
          </p:cNvSpPr>
          <p:nvPr>
            <p:ph type="ftr" sz="quarter" idx="54"/>
          </p:nvPr>
        </p:nvSpPr>
        <p:spPr/>
        <p:txBody>
          <a:bodyPr/>
          <a:lstStyle/>
          <a:p>
            <a:r>
              <a:rPr lang="cs-CZ"/>
              <a:t>Název prezentace</a:t>
            </a:r>
            <a:endParaRPr lang="cs-CZ" dirty="0"/>
          </a:p>
        </p:txBody>
      </p:sp>
    </p:spTree>
    <p:extLst>
      <p:ext uri="{BB962C8B-B14F-4D97-AF65-F5344CB8AC3E}">
        <p14:creationId xmlns:p14="http://schemas.microsoft.com/office/powerpoint/2010/main" val="385065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BDE504-1286-C158-F0E1-F7143B200DDE}"/>
              </a:ext>
            </a:extLst>
          </p:cNvPr>
          <p:cNvSpPr>
            <a:spLocks noGrp="1"/>
          </p:cNvSpPr>
          <p:nvPr>
            <p:ph type="title"/>
          </p:nvPr>
        </p:nvSpPr>
        <p:spPr/>
        <p:txBody>
          <a:bodyPr/>
          <a:lstStyle/>
          <a:p>
            <a:r>
              <a:rPr lang="sl-SI" dirty="0"/>
              <a:t>Lorem ipsum dolor sit amet, consectetuer adipiscing </a:t>
            </a:r>
          </a:p>
        </p:txBody>
      </p:sp>
      <p:sp>
        <p:nvSpPr>
          <p:cNvPr id="4" name="Slide Number Placeholder 3">
            <a:extLst>
              <a:ext uri="{FF2B5EF4-FFF2-40B4-BE49-F238E27FC236}">
                <a16:creationId xmlns:a16="http://schemas.microsoft.com/office/drawing/2014/main" id="{E0E9FD7A-C853-62F7-A25B-8335A07877F0}"/>
              </a:ext>
            </a:extLst>
          </p:cNvPr>
          <p:cNvSpPr>
            <a:spLocks noGrp="1"/>
          </p:cNvSpPr>
          <p:nvPr>
            <p:ph type="sldNum" sz="quarter" idx="24"/>
          </p:nvPr>
        </p:nvSpPr>
        <p:spPr/>
        <p:txBody>
          <a:bodyPr/>
          <a:lstStyle/>
          <a:p>
            <a:fld id="{E45C2882-2328-4BCC-B452-7405C35CCEDC}" type="slidenum">
              <a:rPr lang="cs-CZ" smtClean="0"/>
              <a:pPr/>
              <a:t>15</a:t>
            </a:fld>
            <a:endParaRPr lang="cs-CZ"/>
          </a:p>
        </p:txBody>
      </p:sp>
      <p:sp>
        <p:nvSpPr>
          <p:cNvPr id="9" name="Text Placeholder 8">
            <a:extLst>
              <a:ext uri="{FF2B5EF4-FFF2-40B4-BE49-F238E27FC236}">
                <a16:creationId xmlns:a16="http://schemas.microsoft.com/office/drawing/2014/main" id="{BBDB86D2-5C06-C955-51B2-780F59F81B60}"/>
              </a:ext>
            </a:extLst>
          </p:cNvPr>
          <p:cNvSpPr>
            <a:spLocks noGrp="1"/>
          </p:cNvSpPr>
          <p:nvPr>
            <p:ph type="body" sz="quarter" idx="49"/>
          </p:nvPr>
        </p:nvSpPr>
        <p:spPr/>
        <p:txBody>
          <a:bodyPr/>
          <a:lstStyle/>
          <a:p>
            <a:r>
              <a:rPr lang="sl-SI" dirty="0"/>
              <a:t>Ut enim ad minima veniam, quis nostrum exercitationem ullam corporis suscipit laboriosam, nisi ut</a:t>
            </a:r>
          </a:p>
          <a:p>
            <a:endParaRPr lang="sl-SI" dirty="0"/>
          </a:p>
          <a:p>
            <a:endParaRPr lang="sl-SI" dirty="0"/>
          </a:p>
          <a:p>
            <a:endParaRPr lang="sl-SI" dirty="0"/>
          </a:p>
        </p:txBody>
      </p:sp>
      <p:sp>
        <p:nvSpPr>
          <p:cNvPr id="10" name="Text Placeholder 9">
            <a:extLst>
              <a:ext uri="{FF2B5EF4-FFF2-40B4-BE49-F238E27FC236}">
                <a16:creationId xmlns:a16="http://schemas.microsoft.com/office/drawing/2014/main" id="{E9F042A6-8574-5A7A-6FCC-874F07E1425E}"/>
              </a:ext>
            </a:extLst>
          </p:cNvPr>
          <p:cNvSpPr>
            <a:spLocks noGrp="1"/>
          </p:cNvSpPr>
          <p:nvPr>
            <p:ph type="body" sz="quarter" idx="50"/>
          </p:nvPr>
        </p:nvSpPr>
        <p:spPr/>
        <p:txBody>
          <a:bodyPr/>
          <a:lstStyle/>
          <a:p>
            <a:r>
              <a:rPr lang="sl-SI" dirty="0"/>
              <a:t>Phasellus rhoncus. Sed ac dolor sit amet purus malesuada congue. Mauris tincidunt sem sed arcu. Nulla quis diam</a:t>
            </a:r>
            <a:endParaRPr lang="cs-CZ" dirty="0"/>
          </a:p>
          <a:p>
            <a:endParaRPr lang="sl-SI" dirty="0"/>
          </a:p>
        </p:txBody>
      </p:sp>
      <p:sp>
        <p:nvSpPr>
          <p:cNvPr id="11" name="Text Placeholder 10">
            <a:extLst>
              <a:ext uri="{FF2B5EF4-FFF2-40B4-BE49-F238E27FC236}">
                <a16:creationId xmlns:a16="http://schemas.microsoft.com/office/drawing/2014/main" id="{34023DE7-0789-5C91-0647-9F2BE18C429A}"/>
              </a:ext>
            </a:extLst>
          </p:cNvPr>
          <p:cNvSpPr>
            <a:spLocks noGrp="1"/>
          </p:cNvSpPr>
          <p:nvPr>
            <p:ph type="body" sz="quarter" idx="51"/>
          </p:nvPr>
        </p:nvSpPr>
        <p:spPr/>
        <p:txBody>
          <a:bodyPr/>
          <a:lstStyle/>
          <a:p>
            <a:r>
              <a:rPr lang="sl-SI" dirty="0"/>
              <a:t>Aenean vel massa quis mauris vehicula lacinia. Curabitur ligula sapien, pulvinar a vestibulum quis, facilisis vel</a:t>
            </a:r>
          </a:p>
          <a:p>
            <a:endParaRPr lang="sl-SI" dirty="0"/>
          </a:p>
        </p:txBody>
      </p:sp>
      <p:sp>
        <p:nvSpPr>
          <p:cNvPr id="8" name="Text Placeholder 7">
            <a:extLst>
              <a:ext uri="{FF2B5EF4-FFF2-40B4-BE49-F238E27FC236}">
                <a16:creationId xmlns:a16="http://schemas.microsoft.com/office/drawing/2014/main" id="{BDBD0B81-E248-CA37-D2EA-9269A2EF4776}"/>
              </a:ext>
            </a:extLst>
          </p:cNvPr>
          <p:cNvSpPr>
            <a:spLocks noGrp="1"/>
          </p:cNvSpPr>
          <p:nvPr>
            <p:ph type="body" sz="quarter" idx="21"/>
          </p:nvPr>
        </p:nvSpPr>
        <p:spPr/>
        <p:txBody>
          <a:bodyPr/>
          <a:lstStyle/>
          <a:p>
            <a:r>
              <a:rPr lang="sl-SI" dirty="0"/>
              <a:t>Lorem ipsum dolor sit amet, consectetuer adipiscing elit.</a:t>
            </a:r>
          </a:p>
        </p:txBody>
      </p:sp>
      <p:sp>
        <p:nvSpPr>
          <p:cNvPr id="12" name="Text Placeholder 11">
            <a:extLst>
              <a:ext uri="{FF2B5EF4-FFF2-40B4-BE49-F238E27FC236}">
                <a16:creationId xmlns:a16="http://schemas.microsoft.com/office/drawing/2014/main" id="{1BA6249A-D7C7-BA92-22BA-D146928D908A}"/>
              </a:ext>
            </a:extLst>
          </p:cNvPr>
          <p:cNvSpPr>
            <a:spLocks noGrp="1"/>
          </p:cNvSpPr>
          <p:nvPr>
            <p:ph type="body" sz="quarter" idx="52"/>
          </p:nvPr>
        </p:nvSpPr>
        <p:spPr/>
        <p:txBody>
          <a:bodyPr>
            <a:normAutofit fontScale="77500" lnSpcReduction="20000"/>
          </a:bodyPr>
          <a:lstStyle/>
          <a:p>
            <a:pPr marL="288000" marR="0" lvl="0" indent="-288000" algn="l" defTabSz="457200" rtl="0" eaLnBrk="0" fontAlgn="base" latinLnBrk="0" hangingPunct="0">
              <a:lnSpc>
                <a:spcPct val="150000"/>
              </a:lnSpc>
              <a:spcBef>
                <a:spcPct val="0"/>
              </a:spcBef>
              <a:spcAft>
                <a:spcPct val="0"/>
              </a:spcAft>
              <a:buClr>
                <a:srgbClr val="134074"/>
              </a:buClr>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a:ea typeface="+mn-ea"/>
              </a:rPr>
              <a:t>Lorem ipsum dolor sit amet, consectetuer adipiscing elit</a:t>
            </a:r>
          </a:p>
          <a:p>
            <a:pPr marL="288000" marR="0" lvl="0" indent="-288000" algn="l" defTabSz="457200" rtl="0" eaLnBrk="0" fontAlgn="base" latinLnBrk="0" hangingPunct="0">
              <a:lnSpc>
                <a:spcPct val="150000"/>
              </a:lnSpc>
              <a:spcBef>
                <a:spcPct val="0"/>
              </a:spcBef>
              <a:spcAft>
                <a:spcPct val="0"/>
              </a:spcAft>
              <a:buClr>
                <a:srgbClr val="134074"/>
              </a:buClr>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a:ea typeface="+mn-ea"/>
              </a:rPr>
              <a:t>Ullam faucibus mi quis velit</a:t>
            </a:r>
          </a:p>
          <a:p>
            <a:pPr marL="288000" marR="0" lvl="0" indent="-288000" algn="l" defTabSz="457200" rtl="0" eaLnBrk="0" fontAlgn="base" latinLnBrk="0" hangingPunct="0">
              <a:lnSpc>
                <a:spcPct val="150000"/>
              </a:lnSpc>
              <a:spcBef>
                <a:spcPct val="0"/>
              </a:spcBef>
              <a:spcAft>
                <a:spcPct val="0"/>
              </a:spcAft>
              <a:buClr>
                <a:srgbClr val="134074"/>
              </a:buClr>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a:ea typeface="+mn-ea"/>
              </a:rPr>
              <a:t>Etiam sapien elit, consequat eget, tristique non, venenatis quis, ante. Vestibulum erat nulla, ullamcorper nec, rutrum non, nonummy ac, erat. Fusce suscipit libero eget elit. Integer malesuada.</a:t>
            </a:r>
          </a:p>
          <a:p>
            <a:pPr marL="288000" marR="0" lvl="0" indent="-288000" algn="l" defTabSz="457200" rtl="0" eaLnBrk="0" fontAlgn="base" latinLnBrk="0" hangingPunct="0">
              <a:lnSpc>
                <a:spcPct val="150000"/>
              </a:lnSpc>
              <a:spcBef>
                <a:spcPct val="0"/>
              </a:spcBef>
              <a:spcAft>
                <a:spcPct val="0"/>
              </a:spcAft>
              <a:buClr>
                <a:srgbClr val="134074"/>
              </a:buClr>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a:ea typeface="+mn-ea"/>
              </a:rPr>
              <a:t>Dolor sit amet, consectetuer adipiscing elit. Nullam faucibus mi quis velit. Proin in tellus sit amet nibh dignissim sagittis. In laoreet, magna id viverra tincidunt</a:t>
            </a:r>
          </a:p>
          <a:p>
            <a:pPr marL="288000" marR="0" lvl="0" indent="-288000" algn="l" defTabSz="457200" rtl="0" eaLnBrk="0" fontAlgn="base" latinLnBrk="0" hangingPunct="0">
              <a:lnSpc>
                <a:spcPct val="150000"/>
              </a:lnSpc>
              <a:spcBef>
                <a:spcPct val="0"/>
              </a:spcBef>
              <a:spcAft>
                <a:spcPct val="0"/>
              </a:spcAft>
              <a:buClr>
                <a:srgbClr val="134074"/>
              </a:buClr>
              <a:buSzTx/>
              <a:buFont typeface="Arial" panose="020B0604020202020204" pitchFamily="34" charset="0"/>
              <a:buChar char="•"/>
              <a:tabLst/>
              <a:defRPr/>
            </a:pPr>
            <a:endParaRPr kumimoji="0" lang="sl-SI" sz="1600" b="0" i="0" u="none" strike="noStrike" kern="1200" cap="none" spc="0" normalizeH="0" baseline="0" noProof="0" dirty="0">
              <a:ln>
                <a:noFill/>
              </a:ln>
              <a:solidFill>
                <a:prstClr val="black"/>
              </a:solidFill>
              <a:effectLst/>
              <a:uLnTx/>
              <a:uFillTx/>
              <a:latin typeface="Calibri"/>
              <a:ea typeface="+mn-ea"/>
            </a:endParaRPr>
          </a:p>
          <a:p>
            <a:endParaRPr lang="sl-SI" dirty="0"/>
          </a:p>
        </p:txBody>
      </p:sp>
      <p:sp>
        <p:nvSpPr>
          <p:cNvPr id="7" name="Text Placeholder 6">
            <a:extLst>
              <a:ext uri="{FF2B5EF4-FFF2-40B4-BE49-F238E27FC236}">
                <a16:creationId xmlns:a16="http://schemas.microsoft.com/office/drawing/2014/main" id="{04822015-C261-3038-7337-CE894C0E5891}"/>
              </a:ext>
            </a:extLst>
          </p:cNvPr>
          <p:cNvSpPr>
            <a:spLocks noGrp="1"/>
          </p:cNvSpPr>
          <p:nvPr>
            <p:ph type="body" sz="quarter" idx="16"/>
          </p:nvPr>
        </p:nvSpPr>
        <p:spPr/>
        <p:txBody>
          <a:bodyPr>
            <a:normAutofit/>
          </a:bodyPr>
          <a:lstStyle/>
          <a:p>
            <a:r>
              <a:rPr lang="pt-BR" dirty="0"/>
              <a:t>Etiam sapien elit, consequat</a:t>
            </a:r>
            <a:endParaRPr lang="sl-SI" dirty="0"/>
          </a:p>
        </p:txBody>
      </p:sp>
      <p:sp>
        <p:nvSpPr>
          <p:cNvPr id="27" name="Podnadpis 26">
            <a:extLst>
              <a:ext uri="{FF2B5EF4-FFF2-40B4-BE49-F238E27FC236}">
                <a16:creationId xmlns:a16="http://schemas.microsoft.com/office/drawing/2014/main" id="{FF3F7669-0DD0-66C8-E938-46AFA141F20E}"/>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a:p>
            <a:endParaRPr lang="cs-CZ" dirty="0"/>
          </a:p>
        </p:txBody>
      </p:sp>
      <p:sp>
        <p:nvSpPr>
          <p:cNvPr id="2" name="Zástupný text 1">
            <a:extLst>
              <a:ext uri="{FF2B5EF4-FFF2-40B4-BE49-F238E27FC236}">
                <a16:creationId xmlns:a16="http://schemas.microsoft.com/office/drawing/2014/main" id="{E0DD1BC7-8028-0FF9-4B92-C4541618D9E6}"/>
              </a:ext>
            </a:extLst>
          </p:cNvPr>
          <p:cNvSpPr>
            <a:spLocks noGrp="1"/>
          </p:cNvSpPr>
          <p:nvPr>
            <p:ph type="body" sz="quarter" idx="53"/>
          </p:nvPr>
        </p:nvSpPr>
        <p:spPr/>
        <p:txBody>
          <a:bodyPr>
            <a:normAutofit/>
          </a:bodyPr>
          <a:lstStyle/>
          <a:p>
            <a:r>
              <a:rPr lang="sl-SI" dirty="0"/>
              <a:t>Phasellus rhoncus. Sed ac dolor sit amet purus malesuada congue. Mauris tincidunt sem sed arcu. </a:t>
            </a:r>
          </a:p>
          <a:p>
            <a:endParaRPr lang="cs-CZ" dirty="0"/>
          </a:p>
        </p:txBody>
      </p:sp>
      <p:sp>
        <p:nvSpPr>
          <p:cNvPr id="3" name="Zástupný text 2">
            <a:extLst>
              <a:ext uri="{FF2B5EF4-FFF2-40B4-BE49-F238E27FC236}">
                <a16:creationId xmlns:a16="http://schemas.microsoft.com/office/drawing/2014/main" id="{9789AFA2-30A3-FE10-F208-29F98463F5A4}"/>
              </a:ext>
            </a:extLst>
          </p:cNvPr>
          <p:cNvSpPr>
            <a:spLocks noGrp="1"/>
          </p:cNvSpPr>
          <p:nvPr>
            <p:ph type="body" sz="quarter" idx="54"/>
          </p:nvPr>
        </p:nvSpPr>
        <p:spPr/>
        <p:txBody>
          <a:bodyPr>
            <a:normAutofit/>
          </a:bodyPr>
          <a:lstStyle/>
          <a:p>
            <a:r>
              <a:rPr lang="sl-SI" dirty="0"/>
              <a:t>liquam erat volutpat. Nulla turpis magna, cursus sit amet, suscipit a, interdum id, felis. Nemo enim ipsam voluptatem quia</a:t>
            </a:r>
          </a:p>
          <a:p>
            <a:endParaRPr lang="cs-CZ" dirty="0"/>
          </a:p>
        </p:txBody>
      </p:sp>
      <p:sp>
        <p:nvSpPr>
          <p:cNvPr id="5" name="Zástupný text 4">
            <a:extLst>
              <a:ext uri="{FF2B5EF4-FFF2-40B4-BE49-F238E27FC236}">
                <a16:creationId xmlns:a16="http://schemas.microsoft.com/office/drawing/2014/main" id="{3C25FA02-36A2-1E38-68CA-9254C9DE230C}"/>
              </a:ext>
            </a:extLst>
          </p:cNvPr>
          <p:cNvSpPr>
            <a:spLocks noGrp="1"/>
          </p:cNvSpPr>
          <p:nvPr>
            <p:ph type="body" sz="quarter" idx="55"/>
          </p:nvPr>
        </p:nvSpPr>
        <p:spPr/>
        <p:txBody>
          <a:bodyPr/>
          <a:lstStyle/>
          <a:p>
            <a:r>
              <a:rPr lang="cs-CZ" dirty="0" err="1"/>
              <a:t>Class</a:t>
            </a:r>
            <a:r>
              <a:rPr lang="cs-CZ" dirty="0"/>
              <a:t> </a:t>
            </a:r>
            <a:r>
              <a:rPr lang="cs-CZ" dirty="0" err="1"/>
              <a:t>aptent</a:t>
            </a:r>
            <a:r>
              <a:rPr lang="cs-CZ" dirty="0"/>
              <a:t> </a:t>
            </a:r>
            <a:r>
              <a:rPr lang="cs-CZ" dirty="0" err="1"/>
              <a:t>taciti</a:t>
            </a:r>
            <a:r>
              <a:rPr lang="cs-CZ" dirty="0"/>
              <a:t> </a:t>
            </a:r>
            <a:r>
              <a:rPr lang="cs-CZ" dirty="0" err="1"/>
              <a:t>sociosqu</a:t>
            </a:r>
            <a:r>
              <a:rPr lang="cs-CZ" dirty="0"/>
              <a:t> ad </a:t>
            </a:r>
            <a:r>
              <a:rPr lang="cs-CZ" dirty="0" err="1"/>
              <a:t>litora</a:t>
            </a:r>
            <a:r>
              <a:rPr lang="cs-CZ" dirty="0"/>
              <a:t> </a:t>
            </a:r>
            <a:r>
              <a:rPr lang="cs-CZ" dirty="0" err="1"/>
              <a:t>torquent</a:t>
            </a:r>
            <a:r>
              <a:rPr lang="cs-CZ" dirty="0"/>
              <a:t> per </a:t>
            </a:r>
            <a:r>
              <a:rPr lang="cs-CZ" dirty="0" err="1"/>
              <a:t>conubia</a:t>
            </a:r>
            <a:r>
              <a:rPr lang="cs-CZ" dirty="0"/>
              <a:t> nostra</a:t>
            </a:r>
          </a:p>
        </p:txBody>
      </p:sp>
      <p:sp>
        <p:nvSpPr>
          <p:cNvPr id="13" name="Zástupný symbol pro datum 12">
            <a:extLst>
              <a:ext uri="{FF2B5EF4-FFF2-40B4-BE49-F238E27FC236}">
                <a16:creationId xmlns:a16="http://schemas.microsoft.com/office/drawing/2014/main" id="{212B6546-44C4-6492-4DB3-3789D71BF048}"/>
              </a:ext>
            </a:extLst>
          </p:cNvPr>
          <p:cNvSpPr>
            <a:spLocks noGrp="1"/>
          </p:cNvSpPr>
          <p:nvPr>
            <p:ph type="dt" sz="half" idx="22"/>
          </p:nvPr>
        </p:nvSpPr>
        <p:spPr/>
        <p:txBody>
          <a:bodyPr/>
          <a:lstStyle/>
          <a:p>
            <a:fld id="{FAB9454E-645B-4D10-AC3E-DAA5F4B0B39A}" type="datetime1">
              <a:rPr lang="cs-CZ" smtClean="0"/>
              <a:t>26.10.2022</a:t>
            </a:fld>
            <a:endParaRPr lang="cs-CZ" dirty="0"/>
          </a:p>
        </p:txBody>
      </p:sp>
      <p:sp>
        <p:nvSpPr>
          <p:cNvPr id="14" name="Zástupný symbol pro zápatí 13">
            <a:extLst>
              <a:ext uri="{FF2B5EF4-FFF2-40B4-BE49-F238E27FC236}">
                <a16:creationId xmlns:a16="http://schemas.microsoft.com/office/drawing/2014/main" id="{FEAEA46C-908A-CAD9-871F-D12EDDC730D7}"/>
              </a:ext>
            </a:extLst>
          </p:cNvPr>
          <p:cNvSpPr>
            <a:spLocks noGrp="1"/>
          </p:cNvSpPr>
          <p:nvPr>
            <p:ph type="ftr" sz="quarter" idx="23"/>
          </p:nvPr>
        </p:nvSpPr>
        <p:spPr/>
        <p:txBody>
          <a:bodyPr/>
          <a:lstStyle/>
          <a:p>
            <a:r>
              <a:rPr lang="cs-CZ"/>
              <a:t>Název prezentace</a:t>
            </a:r>
            <a:endParaRPr lang="cs-CZ" dirty="0"/>
          </a:p>
        </p:txBody>
      </p:sp>
    </p:spTree>
    <p:extLst>
      <p:ext uri="{BB962C8B-B14F-4D97-AF65-F5344CB8AC3E}">
        <p14:creationId xmlns:p14="http://schemas.microsoft.com/office/powerpoint/2010/main" val="166523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CE9C9DE6-800E-40C9-35F3-27A83CBF1D9E}"/>
              </a:ext>
            </a:extLst>
          </p:cNvPr>
          <p:cNvSpPr>
            <a:spLocks noGrp="1"/>
          </p:cNvSpPr>
          <p:nvPr>
            <p:ph type="title"/>
          </p:nvPr>
        </p:nvSpPr>
        <p:spPr/>
        <p:txBody>
          <a:bodyPr>
            <a:normAutofit fontScale="90000"/>
          </a:bodyPr>
          <a:lstStyle/>
          <a:p>
            <a:r>
              <a:rPr lang="sl-SI" dirty="0"/>
              <a:t>Lorem ipsum dolor sit amet, consectetuer adipiscing </a:t>
            </a:r>
            <a:endParaRPr lang="cs-CZ" dirty="0"/>
          </a:p>
        </p:txBody>
      </p:sp>
      <p:sp>
        <p:nvSpPr>
          <p:cNvPr id="3" name="Slide Number Placeholder 2">
            <a:extLst>
              <a:ext uri="{FF2B5EF4-FFF2-40B4-BE49-F238E27FC236}">
                <a16:creationId xmlns:a16="http://schemas.microsoft.com/office/drawing/2014/main" id="{44AD2E66-CD68-D909-99AF-B3EA743EB392}"/>
              </a:ext>
            </a:extLst>
          </p:cNvPr>
          <p:cNvSpPr>
            <a:spLocks noGrp="1"/>
          </p:cNvSpPr>
          <p:nvPr>
            <p:ph type="sldNum" sz="quarter" idx="12"/>
          </p:nvPr>
        </p:nvSpPr>
        <p:spPr/>
        <p:txBody>
          <a:bodyPr/>
          <a:lstStyle/>
          <a:p>
            <a:fld id="{E45C2882-2328-4BCC-B452-7405C35CCEDC}" type="slidenum">
              <a:rPr lang="cs-CZ" smtClean="0"/>
              <a:pPr/>
              <a:t>16</a:t>
            </a:fld>
            <a:endParaRPr lang="cs-CZ"/>
          </a:p>
        </p:txBody>
      </p:sp>
      <p:sp>
        <p:nvSpPr>
          <p:cNvPr id="57" name="Text Placeholder 56">
            <a:extLst>
              <a:ext uri="{FF2B5EF4-FFF2-40B4-BE49-F238E27FC236}">
                <a16:creationId xmlns:a16="http://schemas.microsoft.com/office/drawing/2014/main" id="{4942DF33-23BD-25AE-83F4-6DF97E5C58F4}"/>
              </a:ext>
            </a:extLst>
          </p:cNvPr>
          <p:cNvSpPr>
            <a:spLocks noGrp="1"/>
          </p:cNvSpPr>
          <p:nvPr>
            <p:ph type="body" sz="quarter" idx="13"/>
          </p:nvPr>
        </p:nvSpPr>
        <p:spPr/>
        <p:txBody>
          <a:bodyPr/>
          <a:lstStyle/>
          <a:p>
            <a:r>
              <a:rPr lang="sl-SI" dirty="0"/>
              <a:t>Ut enim ad minima veniam, quis nostrum exercitationem </a:t>
            </a:r>
          </a:p>
          <a:p>
            <a:r>
              <a:rPr lang="sl-SI" dirty="0"/>
              <a:t>ullam corporis suscipit laboriosam, nisi ut aliquid ex ea</a:t>
            </a:r>
          </a:p>
          <a:p>
            <a:r>
              <a:rPr lang="sl-SI" dirty="0"/>
              <a:t>commodi consequatu  Cum sociis natoque penatibus et</a:t>
            </a:r>
          </a:p>
          <a:p>
            <a:r>
              <a:rPr lang="sl-SI" dirty="0"/>
              <a:t>magnis dis parturient montes, nascetur ridiculus mus. </a:t>
            </a:r>
          </a:p>
          <a:p>
            <a:r>
              <a:rPr lang="sl-SI" dirty="0"/>
              <a:t>Maecenas fermentum, sem in pharetra pellentesque, velit </a:t>
            </a:r>
          </a:p>
          <a:p>
            <a:r>
              <a:rPr lang="sl-SI" dirty="0"/>
              <a:t>turpis volutpat ante, in pharetra metus odio a lectus.</a:t>
            </a:r>
          </a:p>
          <a:p>
            <a:endParaRPr lang="sl-SI" dirty="0"/>
          </a:p>
          <a:p>
            <a:endParaRPr lang="sl-SI" dirty="0"/>
          </a:p>
        </p:txBody>
      </p:sp>
      <p:sp>
        <p:nvSpPr>
          <p:cNvPr id="56" name="Subtitle 55">
            <a:extLst>
              <a:ext uri="{FF2B5EF4-FFF2-40B4-BE49-F238E27FC236}">
                <a16:creationId xmlns:a16="http://schemas.microsoft.com/office/drawing/2014/main" id="{12362675-96FD-3C69-7160-8422891D1349}"/>
              </a:ext>
            </a:extLst>
          </p:cNvPr>
          <p:cNvSpPr>
            <a:spLocks noGrp="1"/>
          </p:cNvSpPr>
          <p:nvPr>
            <p:ph type="subTitle" idx="1"/>
          </p:nvPr>
        </p:nvSpPr>
        <p:spPr/>
        <p:txBody>
          <a:bodyPr/>
          <a:lstStyle/>
          <a:p>
            <a:r>
              <a:rPr lang="sl-SI" dirty="0"/>
              <a:t>Lorem ipsum dolor sit amet, consectetuer adipiscing elit. Nullam faucibus mi quis velit. Proin in tellus sit amet nibh dignissim sagittis. In laoreet, magna id viverra tincidunt, sem</a:t>
            </a:r>
          </a:p>
          <a:p>
            <a:endParaRPr lang="sl-SI" dirty="0"/>
          </a:p>
        </p:txBody>
      </p:sp>
      <p:sp>
        <p:nvSpPr>
          <p:cNvPr id="7" name="Zástupný text 6">
            <a:extLst>
              <a:ext uri="{FF2B5EF4-FFF2-40B4-BE49-F238E27FC236}">
                <a16:creationId xmlns:a16="http://schemas.microsoft.com/office/drawing/2014/main" id="{2A6AC0A6-92C0-9056-70AE-A57EEA395D8F}"/>
              </a:ext>
            </a:extLst>
          </p:cNvPr>
          <p:cNvSpPr>
            <a:spLocks noGrp="1"/>
          </p:cNvSpPr>
          <p:nvPr>
            <p:ph type="body" sz="quarter" idx="21"/>
          </p:nvPr>
        </p:nvSpPr>
        <p:spPr/>
        <p:txBody>
          <a:bodyPr/>
          <a:lstStyle/>
          <a:p>
            <a:r>
              <a:rPr lang="sl-SI" dirty="0"/>
              <a:t>Lorem ipsum dolor sit amet, consectetuer adipiscing elit.</a:t>
            </a:r>
          </a:p>
        </p:txBody>
      </p:sp>
      <p:sp>
        <p:nvSpPr>
          <p:cNvPr id="10" name="Freeform 4">
            <a:extLst>
              <a:ext uri="{FF2B5EF4-FFF2-40B4-BE49-F238E27FC236}">
                <a16:creationId xmlns:a16="http://schemas.microsoft.com/office/drawing/2014/main" id="{7A9533B9-9156-B39B-3C3B-125BCED23931}"/>
              </a:ext>
            </a:extLst>
          </p:cNvPr>
          <p:cNvSpPr>
            <a:spLocks/>
          </p:cNvSpPr>
          <p:nvPr/>
        </p:nvSpPr>
        <p:spPr bwMode="gray">
          <a:xfrm>
            <a:off x="8655818" y="4731263"/>
            <a:ext cx="334765" cy="304188"/>
          </a:xfrm>
          <a:custGeom>
            <a:avLst/>
            <a:gdLst>
              <a:gd name="T0" fmla="*/ 67 w 213"/>
              <a:gd name="T1" fmla="*/ 113 h 205"/>
              <a:gd name="T2" fmla="*/ 67 w 213"/>
              <a:gd name="T3" fmla="*/ 103 h 205"/>
              <a:gd name="T4" fmla="*/ 59 w 213"/>
              <a:gd name="T5" fmla="*/ 95 h 205"/>
              <a:gd name="T6" fmla="*/ 56 w 213"/>
              <a:gd name="T7" fmla="*/ 86 h 205"/>
              <a:gd name="T8" fmla="*/ 41 w 213"/>
              <a:gd name="T9" fmla="*/ 75 h 205"/>
              <a:gd name="T10" fmla="*/ 37 w 213"/>
              <a:gd name="T11" fmla="*/ 68 h 205"/>
              <a:gd name="T12" fmla="*/ 25 w 213"/>
              <a:gd name="T13" fmla="*/ 59 h 205"/>
              <a:gd name="T14" fmla="*/ 20 w 213"/>
              <a:gd name="T15" fmla="*/ 52 h 205"/>
              <a:gd name="T16" fmla="*/ 18 w 213"/>
              <a:gd name="T17" fmla="*/ 46 h 205"/>
              <a:gd name="T18" fmla="*/ 16 w 213"/>
              <a:gd name="T19" fmla="*/ 40 h 205"/>
              <a:gd name="T20" fmla="*/ 9 w 213"/>
              <a:gd name="T21" fmla="*/ 27 h 205"/>
              <a:gd name="T22" fmla="*/ 3 w 213"/>
              <a:gd name="T23" fmla="*/ 25 h 205"/>
              <a:gd name="T24" fmla="*/ 3 w 213"/>
              <a:gd name="T25" fmla="*/ 19 h 205"/>
              <a:gd name="T26" fmla="*/ 1 w 213"/>
              <a:gd name="T27" fmla="*/ 9 h 205"/>
              <a:gd name="T28" fmla="*/ 6 w 213"/>
              <a:gd name="T29" fmla="*/ 2 h 205"/>
              <a:gd name="T30" fmla="*/ 15 w 213"/>
              <a:gd name="T31" fmla="*/ 8 h 205"/>
              <a:gd name="T32" fmla="*/ 25 w 213"/>
              <a:gd name="T33" fmla="*/ 7 h 205"/>
              <a:gd name="T34" fmla="*/ 32 w 213"/>
              <a:gd name="T35" fmla="*/ 2 h 205"/>
              <a:gd name="T36" fmla="*/ 41 w 213"/>
              <a:gd name="T37" fmla="*/ 3 h 205"/>
              <a:gd name="T38" fmla="*/ 47 w 213"/>
              <a:gd name="T39" fmla="*/ 2 h 205"/>
              <a:gd name="T40" fmla="*/ 54 w 213"/>
              <a:gd name="T41" fmla="*/ 6 h 205"/>
              <a:gd name="T42" fmla="*/ 60 w 213"/>
              <a:gd name="T43" fmla="*/ 6 h 205"/>
              <a:gd name="T44" fmla="*/ 69 w 213"/>
              <a:gd name="T45" fmla="*/ 7 h 205"/>
              <a:gd name="T46" fmla="*/ 79 w 213"/>
              <a:gd name="T47" fmla="*/ 9 h 205"/>
              <a:gd name="T48" fmla="*/ 86 w 213"/>
              <a:gd name="T49" fmla="*/ 6 h 205"/>
              <a:gd name="T50" fmla="*/ 92 w 213"/>
              <a:gd name="T51" fmla="*/ 7 h 205"/>
              <a:gd name="T52" fmla="*/ 99 w 213"/>
              <a:gd name="T53" fmla="*/ 7 h 205"/>
              <a:gd name="T54" fmla="*/ 106 w 213"/>
              <a:gd name="T55" fmla="*/ 9 h 205"/>
              <a:gd name="T56" fmla="*/ 111 w 213"/>
              <a:gd name="T57" fmla="*/ 9 h 205"/>
              <a:gd name="T58" fmla="*/ 114 w 213"/>
              <a:gd name="T59" fmla="*/ 15 h 205"/>
              <a:gd name="T60" fmla="*/ 120 w 213"/>
              <a:gd name="T61" fmla="*/ 21 h 205"/>
              <a:gd name="T62" fmla="*/ 127 w 213"/>
              <a:gd name="T63" fmla="*/ 16 h 205"/>
              <a:gd name="T64" fmla="*/ 136 w 213"/>
              <a:gd name="T65" fmla="*/ 18 h 205"/>
              <a:gd name="T66" fmla="*/ 135 w 213"/>
              <a:gd name="T67" fmla="*/ 25 h 205"/>
              <a:gd name="T68" fmla="*/ 127 w 213"/>
              <a:gd name="T69" fmla="*/ 35 h 205"/>
              <a:gd name="T70" fmla="*/ 127 w 213"/>
              <a:gd name="T71" fmla="*/ 40 h 205"/>
              <a:gd name="T72" fmla="*/ 127 w 213"/>
              <a:gd name="T73" fmla="*/ 46 h 205"/>
              <a:gd name="T74" fmla="*/ 135 w 213"/>
              <a:gd name="T75" fmla="*/ 50 h 205"/>
              <a:gd name="T76" fmla="*/ 140 w 213"/>
              <a:gd name="T77" fmla="*/ 55 h 205"/>
              <a:gd name="T78" fmla="*/ 145 w 213"/>
              <a:gd name="T79" fmla="*/ 59 h 205"/>
              <a:gd name="T80" fmla="*/ 140 w 213"/>
              <a:gd name="T81" fmla="*/ 64 h 205"/>
              <a:gd name="T82" fmla="*/ 133 w 213"/>
              <a:gd name="T83" fmla="*/ 61 h 205"/>
              <a:gd name="T84" fmla="*/ 136 w 213"/>
              <a:gd name="T85" fmla="*/ 67 h 205"/>
              <a:gd name="T86" fmla="*/ 142 w 213"/>
              <a:gd name="T87" fmla="*/ 77 h 205"/>
              <a:gd name="T88" fmla="*/ 139 w 213"/>
              <a:gd name="T89" fmla="*/ 81 h 205"/>
              <a:gd name="T90" fmla="*/ 135 w 213"/>
              <a:gd name="T91" fmla="*/ 80 h 205"/>
              <a:gd name="T92" fmla="*/ 130 w 213"/>
              <a:gd name="T93" fmla="*/ 82 h 205"/>
              <a:gd name="T94" fmla="*/ 125 w 213"/>
              <a:gd name="T95" fmla="*/ 82 h 205"/>
              <a:gd name="T96" fmla="*/ 121 w 213"/>
              <a:gd name="T97" fmla="*/ 87 h 205"/>
              <a:gd name="T98" fmla="*/ 126 w 213"/>
              <a:gd name="T99" fmla="*/ 95 h 205"/>
              <a:gd name="T100" fmla="*/ 121 w 213"/>
              <a:gd name="T101" fmla="*/ 95 h 205"/>
              <a:gd name="T102" fmla="*/ 117 w 213"/>
              <a:gd name="T103" fmla="*/ 93 h 205"/>
              <a:gd name="T104" fmla="*/ 111 w 213"/>
              <a:gd name="T105" fmla="*/ 98 h 205"/>
              <a:gd name="T106" fmla="*/ 110 w 213"/>
              <a:gd name="T107" fmla="*/ 103 h 205"/>
              <a:gd name="T108" fmla="*/ 107 w 213"/>
              <a:gd name="T109" fmla="*/ 107 h 205"/>
              <a:gd name="T110" fmla="*/ 102 w 213"/>
              <a:gd name="T111" fmla="*/ 113 h 205"/>
              <a:gd name="T112" fmla="*/ 103 w 213"/>
              <a:gd name="T113" fmla="*/ 118 h 205"/>
              <a:gd name="T114" fmla="*/ 107 w 213"/>
              <a:gd name="T115" fmla="*/ 125 h 205"/>
              <a:gd name="T116" fmla="*/ 101 w 213"/>
              <a:gd name="T117" fmla="*/ 127 h 205"/>
              <a:gd name="T118" fmla="*/ 95 w 213"/>
              <a:gd name="T119" fmla="*/ 127 h 205"/>
              <a:gd name="T120" fmla="*/ 85 w 213"/>
              <a:gd name="T121" fmla="*/ 121 h 205"/>
              <a:gd name="T122" fmla="*/ 79 w 213"/>
              <a:gd name="T123" fmla="*/ 115 h 205"/>
              <a:gd name="T124" fmla="*/ 73 w 213"/>
              <a:gd name="T125" fmla="*/ 113 h 2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3" h="205">
                <a:moveTo>
                  <a:pt x="105" y="183"/>
                </a:moveTo>
                <a:lnTo>
                  <a:pt x="103" y="181"/>
                </a:lnTo>
                <a:lnTo>
                  <a:pt x="99" y="179"/>
                </a:lnTo>
                <a:lnTo>
                  <a:pt x="107" y="174"/>
                </a:lnTo>
                <a:lnTo>
                  <a:pt x="105" y="168"/>
                </a:lnTo>
                <a:lnTo>
                  <a:pt x="99" y="164"/>
                </a:lnTo>
                <a:lnTo>
                  <a:pt x="95" y="159"/>
                </a:lnTo>
                <a:lnTo>
                  <a:pt x="90" y="155"/>
                </a:lnTo>
                <a:lnTo>
                  <a:pt x="86" y="151"/>
                </a:lnTo>
                <a:lnTo>
                  <a:pt x="84" y="142"/>
                </a:lnTo>
                <a:lnTo>
                  <a:pt x="84" y="138"/>
                </a:lnTo>
                <a:lnTo>
                  <a:pt x="82" y="136"/>
                </a:lnTo>
                <a:lnTo>
                  <a:pt x="75" y="134"/>
                </a:lnTo>
                <a:lnTo>
                  <a:pt x="71" y="129"/>
                </a:lnTo>
                <a:lnTo>
                  <a:pt x="60" y="119"/>
                </a:lnTo>
                <a:lnTo>
                  <a:pt x="56" y="114"/>
                </a:lnTo>
                <a:lnTo>
                  <a:pt x="54" y="114"/>
                </a:lnTo>
                <a:lnTo>
                  <a:pt x="54" y="108"/>
                </a:lnTo>
                <a:lnTo>
                  <a:pt x="45" y="95"/>
                </a:lnTo>
                <a:lnTo>
                  <a:pt x="41" y="95"/>
                </a:lnTo>
                <a:lnTo>
                  <a:pt x="37" y="93"/>
                </a:lnTo>
                <a:lnTo>
                  <a:pt x="32" y="88"/>
                </a:lnTo>
                <a:lnTo>
                  <a:pt x="32" y="84"/>
                </a:lnTo>
                <a:lnTo>
                  <a:pt x="30" y="82"/>
                </a:lnTo>
                <a:lnTo>
                  <a:pt x="26" y="82"/>
                </a:lnTo>
                <a:lnTo>
                  <a:pt x="26" y="76"/>
                </a:lnTo>
                <a:lnTo>
                  <a:pt x="26" y="73"/>
                </a:lnTo>
                <a:lnTo>
                  <a:pt x="28" y="71"/>
                </a:lnTo>
                <a:lnTo>
                  <a:pt x="24" y="67"/>
                </a:lnTo>
                <a:lnTo>
                  <a:pt x="24" y="63"/>
                </a:lnTo>
                <a:lnTo>
                  <a:pt x="22" y="58"/>
                </a:lnTo>
                <a:lnTo>
                  <a:pt x="17" y="50"/>
                </a:lnTo>
                <a:lnTo>
                  <a:pt x="13" y="43"/>
                </a:lnTo>
                <a:lnTo>
                  <a:pt x="11" y="43"/>
                </a:lnTo>
                <a:lnTo>
                  <a:pt x="7" y="41"/>
                </a:lnTo>
                <a:lnTo>
                  <a:pt x="4" y="39"/>
                </a:lnTo>
                <a:lnTo>
                  <a:pt x="2" y="37"/>
                </a:lnTo>
                <a:lnTo>
                  <a:pt x="0" y="33"/>
                </a:lnTo>
                <a:lnTo>
                  <a:pt x="4" y="30"/>
                </a:lnTo>
                <a:lnTo>
                  <a:pt x="2" y="24"/>
                </a:lnTo>
                <a:lnTo>
                  <a:pt x="2" y="20"/>
                </a:lnTo>
                <a:lnTo>
                  <a:pt x="2" y="15"/>
                </a:lnTo>
                <a:lnTo>
                  <a:pt x="2" y="9"/>
                </a:lnTo>
                <a:lnTo>
                  <a:pt x="4" y="3"/>
                </a:lnTo>
                <a:lnTo>
                  <a:pt x="9" y="3"/>
                </a:lnTo>
                <a:lnTo>
                  <a:pt x="15" y="3"/>
                </a:lnTo>
                <a:lnTo>
                  <a:pt x="19" y="7"/>
                </a:lnTo>
                <a:lnTo>
                  <a:pt x="22" y="13"/>
                </a:lnTo>
                <a:lnTo>
                  <a:pt x="28" y="18"/>
                </a:lnTo>
                <a:lnTo>
                  <a:pt x="34" y="20"/>
                </a:lnTo>
                <a:lnTo>
                  <a:pt x="37" y="11"/>
                </a:lnTo>
                <a:lnTo>
                  <a:pt x="41" y="7"/>
                </a:lnTo>
                <a:lnTo>
                  <a:pt x="43" y="3"/>
                </a:lnTo>
                <a:lnTo>
                  <a:pt x="47" y="3"/>
                </a:lnTo>
                <a:lnTo>
                  <a:pt x="52" y="3"/>
                </a:lnTo>
                <a:lnTo>
                  <a:pt x="58" y="5"/>
                </a:lnTo>
                <a:lnTo>
                  <a:pt x="60" y="5"/>
                </a:lnTo>
                <a:lnTo>
                  <a:pt x="65" y="0"/>
                </a:lnTo>
                <a:lnTo>
                  <a:pt x="67" y="0"/>
                </a:lnTo>
                <a:lnTo>
                  <a:pt x="69" y="3"/>
                </a:lnTo>
                <a:lnTo>
                  <a:pt x="73" y="5"/>
                </a:lnTo>
                <a:lnTo>
                  <a:pt x="80" y="7"/>
                </a:lnTo>
                <a:lnTo>
                  <a:pt x="80" y="9"/>
                </a:lnTo>
                <a:lnTo>
                  <a:pt x="84" y="9"/>
                </a:lnTo>
                <a:lnTo>
                  <a:pt x="86" y="5"/>
                </a:lnTo>
                <a:lnTo>
                  <a:pt x="88" y="9"/>
                </a:lnTo>
                <a:lnTo>
                  <a:pt x="92" y="9"/>
                </a:lnTo>
                <a:lnTo>
                  <a:pt x="99" y="11"/>
                </a:lnTo>
                <a:lnTo>
                  <a:pt x="101" y="11"/>
                </a:lnTo>
                <a:lnTo>
                  <a:pt x="105" y="11"/>
                </a:lnTo>
                <a:lnTo>
                  <a:pt x="112" y="13"/>
                </a:lnTo>
                <a:lnTo>
                  <a:pt x="116" y="15"/>
                </a:lnTo>
                <a:lnTo>
                  <a:pt x="120" y="13"/>
                </a:lnTo>
                <a:lnTo>
                  <a:pt x="125" y="9"/>
                </a:lnTo>
                <a:lnTo>
                  <a:pt x="127" y="9"/>
                </a:lnTo>
                <a:lnTo>
                  <a:pt x="129" y="11"/>
                </a:lnTo>
                <a:lnTo>
                  <a:pt x="133" y="13"/>
                </a:lnTo>
                <a:lnTo>
                  <a:pt x="135" y="11"/>
                </a:lnTo>
                <a:lnTo>
                  <a:pt x="140" y="9"/>
                </a:lnTo>
                <a:lnTo>
                  <a:pt x="142" y="11"/>
                </a:lnTo>
                <a:lnTo>
                  <a:pt x="146" y="11"/>
                </a:lnTo>
                <a:lnTo>
                  <a:pt x="148" y="11"/>
                </a:lnTo>
                <a:lnTo>
                  <a:pt x="152" y="15"/>
                </a:lnTo>
                <a:lnTo>
                  <a:pt x="155" y="15"/>
                </a:lnTo>
                <a:lnTo>
                  <a:pt x="157" y="11"/>
                </a:lnTo>
                <a:lnTo>
                  <a:pt x="161" y="13"/>
                </a:lnTo>
                <a:lnTo>
                  <a:pt x="163" y="15"/>
                </a:lnTo>
                <a:lnTo>
                  <a:pt x="163" y="20"/>
                </a:lnTo>
                <a:lnTo>
                  <a:pt x="168" y="20"/>
                </a:lnTo>
                <a:lnTo>
                  <a:pt x="168" y="24"/>
                </a:lnTo>
                <a:lnTo>
                  <a:pt x="168" y="26"/>
                </a:lnTo>
                <a:lnTo>
                  <a:pt x="170" y="30"/>
                </a:lnTo>
                <a:lnTo>
                  <a:pt x="176" y="33"/>
                </a:lnTo>
                <a:lnTo>
                  <a:pt x="180" y="30"/>
                </a:lnTo>
                <a:lnTo>
                  <a:pt x="183" y="30"/>
                </a:lnTo>
                <a:lnTo>
                  <a:pt x="187" y="26"/>
                </a:lnTo>
                <a:lnTo>
                  <a:pt x="191" y="26"/>
                </a:lnTo>
                <a:lnTo>
                  <a:pt x="195" y="26"/>
                </a:lnTo>
                <a:lnTo>
                  <a:pt x="200" y="28"/>
                </a:lnTo>
                <a:lnTo>
                  <a:pt x="200" y="30"/>
                </a:lnTo>
                <a:lnTo>
                  <a:pt x="198" y="33"/>
                </a:lnTo>
                <a:lnTo>
                  <a:pt x="198" y="39"/>
                </a:lnTo>
                <a:lnTo>
                  <a:pt x="193" y="48"/>
                </a:lnTo>
                <a:lnTo>
                  <a:pt x="189" y="52"/>
                </a:lnTo>
                <a:lnTo>
                  <a:pt x="187" y="56"/>
                </a:lnTo>
                <a:lnTo>
                  <a:pt x="187" y="61"/>
                </a:lnTo>
                <a:lnTo>
                  <a:pt x="187" y="63"/>
                </a:lnTo>
                <a:lnTo>
                  <a:pt x="185" y="67"/>
                </a:lnTo>
                <a:lnTo>
                  <a:pt x="185" y="71"/>
                </a:lnTo>
                <a:lnTo>
                  <a:pt x="187" y="73"/>
                </a:lnTo>
                <a:lnTo>
                  <a:pt x="191" y="76"/>
                </a:lnTo>
                <a:lnTo>
                  <a:pt x="198" y="76"/>
                </a:lnTo>
                <a:lnTo>
                  <a:pt x="198" y="80"/>
                </a:lnTo>
                <a:lnTo>
                  <a:pt x="200" y="82"/>
                </a:lnTo>
                <a:lnTo>
                  <a:pt x="202" y="86"/>
                </a:lnTo>
                <a:lnTo>
                  <a:pt x="206" y="88"/>
                </a:lnTo>
                <a:lnTo>
                  <a:pt x="208" y="91"/>
                </a:lnTo>
                <a:lnTo>
                  <a:pt x="210" y="93"/>
                </a:lnTo>
                <a:lnTo>
                  <a:pt x="213" y="93"/>
                </a:lnTo>
                <a:lnTo>
                  <a:pt x="213" y="97"/>
                </a:lnTo>
                <a:lnTo>
                  <a:pt x="210" y="99"/>
                </a:lnTo>
                <a:lnTo>
                  <a:pt x="206" y="101"/>
                </a:lnTo>
                <a:lnTo>
                  <a:pt x="202" y="99"/>
                </a:lnTo>
                <a:lnTo>
                  <a:pt x="198" y="97"/>
                </a:lnTo>
                <a:lnTo>
                  <a:pt x="195" y="97"/>
                </a:lnTo>
                <a:lnTo>
                  <a:pt x="193" y="97"/>
                </a:lnTo>
                <a:lnTo>
                  <a:pt x="195" y="101"/>
                </a:lnTo>
                <a:lnTo>
                  <a:pt x="200" y="106"/>
                </a:lnTo>
                <a:lnTo>
                  <a:pt x="204" y="112"/>
                </a:lnTo>
                <a:lnTo>
                  <a:pt x="208" y="116"/>
                </a:lnTo>
                <a:lnTo>
                  <a:pt x="208" y="123"/>
                </a:lnTo>
                <a:lnTo>
                  <a:pt x="206" y="129"/>
                </a:lnTo>
                <a:lnTo>
                  <a:pt x="204" y="129"/>
                </a:lnTo>
                <a:lnTo>
                  <a:pt x="202" y="127"/>
                </a:lnTo>
                <a:lnTo>
                  <a:pt x="200" y="125"/>
                </a:lnTo>
                <a:lnTo>
                  <a:pt x="198" y="127"/>
                </a:lnTo>
                <a:lnTo>
                  <a:pt x="195" y="129"/>
                </a:lnTo>
                <a:lnTo>
                  <a:pt x="191" y="134"/>
                </a:lnTo>
                <a:lnTo>
                  <a:pt x="191" y="131"/>
                </a:lnTo>
                <a:lnTo>
                  <a:pt x="187" y="134"/>
                </a:lnTo>
                <a:lnTo>
                  <a:pt x="183" y="134"/>
                </a:lnTo>
                <a:lnTo>
                  <a:pt x="183" y="131"/>
                </a:lnTo>
                <a:lnTo>
                  <a:pt x="178" y="134"/>
                </a:lnTo>
                <a:lnTo>
                  <a:pt x="178" y="136"/>
                </a:lnTo>
                <a:lnTo>
                  <a:pt x="178" y="138"/>
                </a:lnTo>
                <a:lnTo>
                  <a:pt x="180" y="140"/>
                </a:lnTo>
                <a:lnTo>
                  <a:pt x="183" y="147"/>
                </a:lnTo>
                <a:lnTo>
                  <a:pt x="185" y="151"/>
                </a:lnTo>
                <a:lnTo>
                  <a:pt x="183" y="153"/>
                </a:lnTo>
                <a:lnTo>
                  <a:pt x="180" y="153"/>
                </a:lnTo>
                <a:lnTo>
                  <a:pt x="178" y="151"/>
                </a:lnTo>
                <a:lnTo>
                  <a:pt x="176" y="149"/>
                </a:lnTo>
                <a:lnTo>
                  <a:pt x="174" y="147"/>
                </a:lnTo>
                <a:lnTo>
                  <a:pt x="172" y="147"/>
                </a:lnTo>
                <a:lnTo>
                  <a:pt x="170" y="149"/>
                </a:lnTo>
                <a:lnTo>
                  <a:pt x="165" y="151"/>
                </a:lnTo>
                <a:lnTo>
                  <a:pt x="163" y="155"/>
                </a:lnTo>
                <a:lnTo>
                  <a:pt x="163" y="157"/>
                </a:lnTo>
                <a:lnTo>
                  <a:pt x="159" y="162"/>
                </a:lnTo>
                <a:lnTo>
                  <a:pt x="161" y="164"/>
                </a:lnTo>
                <a:lnTo>
                  <a:pt x="161" y="168"/>
                </a:lnTo>
                <a:lnTo>
                  <a:pt x="159" y="170"/>
                </a:lnTo>
                <a:lnTo>
                  <a:pt x="157" y="170"/>
                </a:lnTo>
                <a:lnTo>
                  <a:pt x="152" y="170"/>
                </a:lnTo>
                <a:lnTo>
                  <a:pt x="150" y="174"/>
                </a:lnTo>
                <a:lnTo>
                  <a:pt x="150" y="179"/>
                </a:lnTo>
                <a:lnTo>
                  <a:pt x="150" y="181"/>
                </a:lnTo>
                <a:lnTo>
                  <a:pt x="150" y="187"/>
                </a:lnTo>
                <a:lnTo>
                  <a:pt x="152" y="187"/>
                </a:lnTo>
                <a:lnTo>
                  <a:pt x="152" y="192"/>
                </a:lnTo>
                <a:lnTo>
                  <a:pt x="155" y="196"/>
                </a:lnTo>
                <a:lnTo>
                  <a:pt x="157" y="198"/>
                </a:lnTo>
                <a:lnTo>
                  <a:pt x="155" y="202"/>
                </a:lnTo>
                <a:lnTo>
                  <a:pt x="150" y="205"/>
                </a:lnTo>
                <a:lnTo>
                  <a:pt x="148" y="202"/>
                </a:lnTo>
                <a:lnTo>
                  <a:pt x="146" y="202"/>
                </a:lnTo>
                <a:lnTo>
                  <a:pt x="142" y="200"/>
                </a:lnTo>
                <a:lnTo>
                  <a:pt x="140" y="202"/>
                </a:lnTo>
                <a:lnTo>
                  <a:pt x="137" y="200"/>
                </a:lnTo>
                <a:lnTo>
                  <a:pt x="131" y="192"/>
                </a:lnTo>
                <a:lnTo>
                  <a:pt x="125" y="192"/>
                </a:lnTo>
                <a:lnTo>
                  <a:pt x="120" y="187"/>
                </a:lnTo>
                <a:lnTo>
                  <a:pt x="118" y="185"/>
                </a:lnTo>
                <a:lnTo>
                  <a:pt x="116" y="183"/>
                </a:lnTo>
                <a:lnTo>
                  <a:pt x="114" y="179"/>
                </a:lnTo>
                <a:lnTo>
                  <a:pt x="112" y="179"/>
                </a:lnTo>
                <a:lnTo>
                  <a:pt x="107" y="179"/>
                </a:lnTo>
                <a:lnTo>
                  <a:pt x="105" y="18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1" name="Freeform 5">
            <a:extLst>
              <a:ext uri="{FF2B5EF4-FFF2-40B4-BE49-F238E27FC236}">
                <a16:creationId xmlns:a16="http://schemas.microsoft.com/office/drawing/2014/main" id="{9A50274E-821D-8014-E1A8-C92BDD596763}"/>
              </a:ext>
            </a:extLst>
          </p:cNvPr>
          <p:cNvSpPr>
            <a:spLocks/>
          </p:cNvSpPr>
          <p:nvPr/>
        </p:nvSpPr>
        <p:spPr bwMode="gray">
          <a:xfrm>
            <a:off x="9226073" y="4844449"/>
            <a:ext cx="533316" cy="344275"/>
          </a:xfrm>
          <a:custGeom>
            <a:avLst/>
            <a:gdLst>
              <a:gd name="T0" fmla="*/ 1 w 339"/>
              <a:gd name="T1" fmla="*/ 86 h 232"/>
              <a:gd name="T2" fmla="*/ 5 w 339"/>
              <a:gd name="T3" fmla="*/ 70 h 232"/>
              <a:gd name="T4" fmla="*/ 23 w 339"/>
              <a:gd name="T5" fmla="*/ 57 h 232"/>
              <a:gd name="T6" fmla="*/ 0 w 339"/>
              <a:gd name="T7" fmla="*/ 28 h 232"/>
              <a:gd name="T8" fmla="*/ 3 w 339"/>
              <a:gd name="T9" fmla="*/ 16 h 232"/>
              <a:gd name="T10" fmla="*/ 14 w 339"/>
              <a:gd name="T11" fmla="*/ 0 h 232"/>
              <a:gd name="T12" fmla="*/ 26 w 339"/>
              <a:gd name="T13" fmla="*/ 6 h 232"/>
              <a:gd name="T14" fmla="*/ 23 w 339"/>
              <a:gd name="T15" fmla="*/ 18 h 232"/>
              <a:gd name="T16" fmla="*/ 41 w 339"/>
              <a:gd name="T17" fmla="*/ 13 h 232"/>
              <a:gd name="T18" fmla="*/ 68 w 339"/>
              <a:gd name="T19" fmla="*/ 21 h 232"/>
              <a:gd name="T20" fmla="*/ 86 w 339"/>
              <a:gd name="T21" fmla="*/ 16 h 232"/>
              <a:gd name="T22" fmla="*/ 114 w 339"/>
              <a:gd name="T23" fmla="*/ 23 h 232"/>
              <a:gd name="T24" fmla="*/ 153 w 339"/>
              <a:gd name="T25" fmla="*/ 5 h 232"/>
              <a:gd name="T26" fmla="*/ 172 w 339"/>
              <a:gd name="T27" fmla="*/ 1 h 232"/>
              <a:gd name="T28" fmla="*/ 188 w 339"/>
              <a:gd name="T29" fmla="*/ 11 h 232"/>
              <a:gd name="T30" fmla="*/ 221 w 339"/>
              <a:gd name="T31" fmla="*/ 23 h 232"/>
              <a:gd name="T32" fmla="*/ 231 w 339"/>
              <a:gd name="T33" fmla="*/ 32 h 232"/>
              <a:gd name="T34" fmla="*/ 225 w 339"/>
              <a:gd name="T35" fmla="*/ 39 h 232"/>
              <a:gd name="T36" fmla="*/ 213 w 339"/>
              <a:gd name="T37" fmla="*/ 42 h 232"/>
              <a:gd name="T38" fmla="*/ 207 w 339"/>
              <a:gd name="T39" fmla="*/ 70 h 232"/>
              <a:gd name="T40" fmla="*/ 198 w 339"/>
              <a:gd name="T41" fmla="*/ 76 h 232"/>
              <a:gd name="T42" fmla="*/ 193 w 339"/>
              <a:gd name="T43" fmla="*/ 89 h 232"/>
              <a:gd name="T44" fmla="*/ 202 w 339"/>
              <a:gd name="T45" fmla="*/ 93 h 232"/>
              <a:gd name="T46" fmla="*/ 209 w 339"/>
              <a:gd name="T47" fmla="*/ 104 h 232"/>
              <a:gd name="T48" fmla="*/ 187 w 339"/>
              <a:gd name="T49" fmla="*/ 108 h 232"/>
              <a:gd name="T50" fmla="*/ 169 w 339"/>
              <a:gd name="T51" fmla="*/ 106 h 232"/>
              <a:gd name="T52" fmla="*/ 151 w 339"/>
              <a:gd name="T53" fmla="*/ 124 h 232"/>
              <a:gd name="T54" fmla="*/ 138 w 339"/>
              <a:gd name="T55" fmla="*/ 128 h 232"/>
              <a:gd name="T56" fmla="*/ 138 w 339"/>
              <a:gd name="T57" fmla="*/ 140 h 232"/>
              <a:gd name="T58" fmla="*/ 114 w 339"/>
              <a:gd name="T59" fmla="*/ 146 h 232"/>
              <a:gd name="T60" fmla="*/ 78 w 339"/>
              <a:gd name="T61" fmla="*/ 131 h 232"/>
              <a:gd name="T62" fmla="*/ 55 w 339"/>
              <a:gd name="T63" fmla="*/ 138 h 232"/>
              <a:gd name="T64" fmla="*/ 23 w 339"/>
              <a:gd name="T65" fmla="*/ 143 h 232"/>
              <a:gd name="T66" fmla="*/ 23 w 339"/>
              <a:gd name="T67" fmla="*/ 132 h 232"/>
              <a:gd name="T68" fmla="*/ 20 w 339"/>
              <a:gd name="T69" fmla="*/ 112 h 232"/>
              <a:gd name="T70" fmla="*/ 3 w 339"/>
              <a:gd name="T71" fmla="*/ 98 h 232"/>
              <a:gd name="T72" fmla="*/ 1 w 339"/>
              <a:gd name="T73" fmla="*/ 92 h 2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9" h="232">
                <a:moveTo>
                  <a:pt x="2" y="146"/>
                </a:moveTo>
                <a:lnTo>
                  <a:pt x="2" y="137"/>
                </a:lnTo>
                <a:lnTo>
                  <a:pt x="2" y="120"/>
                </a:lnTo>
                <a:lnTo>
                  <a:pt x="8" y="111"/>
                </a:lnTo>
                <a:lnTo>
                  <a:pt x="25" y="101"/>
                </a:lnTo>
                <a:lnTo>
                  <a:pt x="34" y="90"/>
                </a:lnTo>
                <a:lnTo>
                  <a:pt x="32" y="83"/>
                </a:lnTo>
                <a:lnTo>
                  <a:pt x="0" y="45"/>
                </a:lnTo>
                <a:lnTo>
                  <a:pt x="0" y="36"/>
                </a:lnTo>
                <a:lnTo>
                  <a:pt x="4" y="25"/>
                </a:lnTo>
                <a:lnTo>
                  <a:pt x="12" y="12"/>
                </a:lnTo>
                <a:lnTo>
                  <a:pt x="21" y="0"/>
                </a:lnTo>
                <a:lnTo>
                  <a:pt x="30" y="8"/>
                </a:lnTo>
                <a:lnTo>
                  <a:pt x="38" y="10"/>
                </a:lnTo>
                <a:lnTo>
                  <a:pt x="34" y="21"/>
                </a:lnTo>
                <a:lnTo>
                  <a:pt x="34" y="28"/>
                </a:lnTo>
                <a:lnTo>
                  <a:pt x="40" y="28"/>
                </a:lnTo>
                <a:lnTo>
                  <a:pt x="60" y="21"/>
                </a:lnTo>
                <a:lnTo>
                  <a:pt x="73" y="21"/>
                </a:lnTo>
                <a:lnTo>
                  <a:pt x="100" y="34"/>
                </a:lnTo>
                <a:lnTo>
                  <a:pt x="109" y="34"/>
                </a:lnTo>
                <a:lnTo>
                  <a:pt x="126" y="25"/>
                </a:lnTo>
                <a:lnTo>
                  <a:pt x="133" y="25"/>
                </a:lnTo>
                <a:lnTo>
                  <a:pt x="167" y="36"/>
                </a:lnTo>
                <a:lnTo>
                  <a:pt x="178" y="34"/>
                </a:lnTo>
                <a:lnTo>
                  <a:pt x="225" y="8"/>
                </a:lnTo>
                <a:lnTo>
                  <a:pt x="240" y="2"/>
                </a:lnTo>
                <a:lnTo>
                  <a:pt x="253" y="2"/>
                </a:lnTo>
                <a:lnTo>
                  <a:pt x="270" y="15"/>
                </a:lnTo>
                <a:lnTo>
                  <a:pt x="276" y="17"/>
                </a:lnTo>
                <a:lnTo>
                  <a:pt x="289" y="23"/>
                </a:lnTo>
                <a:lnTo>
                  <a:pt x="324" y="36"/>
                </a:lnTo>
                <a:lnTo>
                  <a:pt x="339" y="40"/>
                </a:lnTo>
                <a:lnTo>
                  <a:pt x="339" y="51"/>
                </a:lnTo>
                <a:lnTo>
                  <a:pt x="336" y="60"/>
                </a:lnTo>
                <a:lnTo>
                  <a:pt x="330" y="62"/>
                </a:lnTo>
                <a:lnTo>
                  <a:pt x="321" y="62"/>
                </a:lnTo>
                <a:lnTo>
                  <a:pt x="313" y="66"/>
                </a:lnTo>
                <a:lnTo>
                  <a:pt x="304" y="92"/>
                </a:lnTo>
                <a:lnTo>
                  <a:pt x="304" y="111"/>
                </a:lnTo>
                <a:lnTo>
                  <a:pt x="302" y="116"/>
                </a:lnTo>
                <a:lnTo>
                  <a:pt x="291" y="120"/>
                </a:lnTo>
                <a:lnTo>
                  <a:pt x="285" y="133"/>
                </a:lnTo>
                <a:lnTo>
                  <a:pt x="283" y="141"/>
                </a:lnTo>
                <a:lnTo>
                  <a:pt x="289" y="139"/>
                </a:lnTo>
                <a:lnTo>
                  <a:pt x="296" y="148"/>
                </a:lnTo>
                <a:lnTo>
                  <a:pt x="298" y="152"/>
                </a:lnTo>
                <a:lnTo>
                  <a:pt x="306" y="165"/>
                </a:lnTo>
                <a:lnTo>
                  <a:pt x="306" y="172"/>
                </a:lnTo>
                <a:lnTo>
                  <a:pt x="274" y="172"/>
                </a:lnTo>
                <a:lnTo>
                  <a:pt x="261" y="167"/>
                </a:lnTo>
                <a:lnTo>
                  <a:pt x="248" y="169"/>
                </a:lnTo>
                <a:lnTo>
                  <a:pt x="233" y="182"/>
                </a:lnTo>
                <a:lnTo>
                  <a:pt x="221" y="197"/>
                </a:lnTo>
                <a:lnTo>
                  <a:pt x="212" y="195"/>
                </a:lnTo>
                <a:lnTo>
                  <a:pt x="203" y="204"/>
                </a:lnTo>
                <a:lnTo>
                  <a:pt x="206" y="214"/>
                </a:lnTo>
                <a:lnTo>
                  <a:pt x="203" y="223"/>
                </a:lnTo>
                <a:lnTo>
                  <a:pt x="176" y="232"/>
                </a:lnTo>
                <a:lnTo>
                  <a:pt x="167" y="232"/>
                </a:lnTo>
                <a:lnTo>
                  <a:pt x="152" y="225"/>
                </a:lnTo>
                <a:lnTo>
                  <a:pt x="115" y="208"/>
                </a:lnTo>
                <a:lnTo>
                  <a:pt x="100" y="210"/>
                </a:lnTo>
                <a:lnTo>
                  <a:pt x="81" y="219"/>
                </a:lnTo>
                <a:lnTo>
                  <a:pt x="36" y="225"/>
                </a:lnTo>
                <a:lnTo>
                  <a:pt x="34" y="227"/>
                </a:lnTo>
                <a:lnTo>
                  <a:pt x="32" y="221"/>
                </a:lnTo>
                <a:lnTo>
                  <a:pt x="34" y="210"/>
                </a:lnTo>
                <a:lnTo>
                  <a:pt x="34" y="193"/>
                </a:lnTo>
                <a:lnTo>
                  <a:pt x="30" y="178"/>
                </a:lnTo>
                <a:lnTo>
                  <a:pt x="21" y="165"/>
                </a:lnTo>
                <a:lnTo>
                  <a:pt x="4" y="156"/>
                </a:lnTo>
                <a:lnTo>
                  <a:pt x="0" y="148"/>
                </a:lnTo>
                <a:lnTo>
                  <a:pt x="2" y="146"/>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2" name="Freeform 6">
            <a:extLst>
              <a:ext uri="{FF2B5EF4-FFF2-40B4-BE49-F238E27FC236}">
                <a16:creationId xmlns:a16="http://schemas.microsoft.com/office/drawing/2014/main" id="{A55E57C2-87B9-5F25-7AF6-8F10FFD69990}"/>
              </a:ext>
            </a:extLst>
          </p:cNvPr>
          <p:cNvSpPr>
            <a:spLocks/>
          </p:cNvSpPr>
          <p:nvPr/>
        </p:nvSpPr>
        <p:spPr bwMode="gray">
          <a:xfrm>
            <a:off x="9299952" y="3316437"/>
            <a:ext cx="824215" cy="672042"/>
          </a:xfrm>
          <a:custGeom>
            <a:avLst/>
            <a:gdLst>
              <a:gd name="T0" fmla="*/ 26 w 521"/>
              <a:gd name="T1" fmla="*/ 134 h 452"/>
              <a:gd name="T2" fmla="*/ 45 w 521"/>
              <a:gd name="T3" fmla="*/ 137 h 452"/>
              <a:gd name="T4" fmla="*/ 62 w 521"/>
              <a:gd name="T5" fmla="*/ 127 h 452"/>
              <a:gd name="T6" fmla="*/ 75 w 521"/>
              <a:gd name="T7" fmla="*/ 118 h 452"/>
              <a:gd name="T8" fmla="*/ 86 w 521"/>
              <a:gd name="T9" fmla="*/ 114 h 452"/>
              <a:gd name="T10" fmla="*/ 97 w 521"/>
              <a:gd name="T11" fmla="*/ 117 h 452"/>
              <a:gd name="T12" fmla="*/ 91 w 521"/>
              <a:gd name="T13" fmla="*/ 105 h 452"/>
              <a:gd name="T14" fmla="*/ 95 w 521"/>
              <a:gd name="T15" fmla="*/ 84 h 452"/>
              <a:gd name="T16" fmla="*/ 112 w 521"/>
              <a:gd name="T17" fmla="*/ 71 h 452"/>
              <a:gd name="T18" fmla="*/ 123 w 521"/>
              <a:gd name="T19" fmla="*/ 61 h 452"/>
              <a:gd name="T20" fmla="*/ 132 w 521"/>
              <a:gd name="T21" fmla="*/ 54 h 452"/>
              <a:gd name="T22" fmla="*/ 123 w 521"/>
              <a:gd name="T23" fmla="*/ 45 h 452"/>
              <a:gd name="T24" fmla="*/ 130 w 521"/>
              <a:gd name="T25" fmla="*/ 27 h 452"/>
              <a:gd name="T26" fmla="*/ 143 w 521"/>
              <a:gd name="T27" fmla="*/ 21 h 452"/>
              <a:gd name="T28" fmla="*/ 166 w 521"/>
              <a:gd name="T29" fmla="*/ 22 h 452"/>
              <a:gd name="T30" fmla="*/ 176 w 521"/>
              <a:gd name="T31" fmla="*/ 6 h 452"/>
              <a:gd name="T32" fmla="*/ 193 w 521"/>
              <a:gd name="T33" fmla="*/ 6 h 452"/>
              <a:gd name="T34" fmla="*/ 208 w 521"/>
              <a:gd name="T35" fmla="*/ 13 h 452"/>
              <a:gd name="T36" fmla="*/ 232 w 521"/>
              <a:gd name="T37" fmla="*/ 11 h 452"/>
              <a:gd name="T38" fmla="*/ 232 w 521"/>
              <a:gd name="T39" fmla="*/ 25 h 452"/>
              <a:gd name="T40" fmla="*/ 250 w 521"/>
              <a:gd name="T41" fmla="*/ 22 h 452"/>
              <a:gd name="T42" fmla="*/ 263 w 521"/>
              <a:gd name="T43" fmla="*/ 20 h 452"/>
              <a:gd name="T44" fmla="*/ 284 w 521"/>
              <a:gd name="T45" fmla="*/ 34 h 452"/>
              <a:gd name="T46" fmla="*/ 289 w 521"/>
              <a:gd name="T47" fmla="*/ 42 h 452"/>
              <a:gd name="T48" fmla="*/ 293 w 521"/>
              <a:gd name="T49" fmla="*/ 66 h 452"/>
              <a:gd name="T50" fmla="*/ 286 w 521"/>
              <a:gd name="T51" fmla="*/ 75 h 452"/>
              <a:gd name="T52" fmla="*/ 294 w 521"/>
              <a:gd name="T53" fmla="*/ 93 h 452"/>
              <a:gd name="T54" fmla="*/ 297 w 521"/>
              <a:gd name="T55" fmla="*/ 102 h 452"/>
              <a:gd name="T56" fmla="*/ 317 w 521"/>
              <a:gd name="T57" fmla="*/ 122 h 452"/>
              <a:gd name="T58" fmla="*/ 323 w 521"/>
              <a:gd name="T59" fmla="*/ 141 h 452"/>
              <a:gd name="T60" fmla="*/ 348 w 521"/>
              <a:gd name="T61" fmla="*/ 147 h 452"/>
              <a:gd name="T62" fmla="*/ 353 w 521"/>
              <a:gd name="T63" fmla="*/ 159 h 452"/>
              <a:gd name="T64" fmla="*/ 348 w 521"/>
              <a:gd name="T65" fmla="*/ 171 h 452"/>
              <a:gd name="T66" fmla="*/ 321 w 521"/>
              <a:gd name="T67" fmla="*/ 178 h 452"/>
              <a:gd name="T68" fmla="*/ 304 w 521"/>
              <a:gd name="T69" fmla="*/ 189 h 452"/>
              <a:gd name="T70" fmla="*/ 313 w 521"/>
              <a:gd name="T71" fmla="*/ 209 h 452"/>
              <a:gd name="T72" fmla="*/ 316 w 521"/>
              <a:gd name="T73" fmla="*/ 228 h 452"/>
              <a:gd name="T74" fmla="*/ 313 w 521"/>
              <a:gd name="T75" fmla="*/ 239 h 452"/>
              <a:gd name="T76" fmla="*/ 291 w 521"/>
              <a:gd name="T77" fmla="*/ 243 h 452"/>
              <a:gd name="T78" fmla="*/ 275 w 521"/>
              <a:gd name="T79" fmla="*/ 266 h 452"/>
              <a:gd name="T80" fmla="*/ 272 w 521"/>
              <a:gd name="T81" fmla="*/ 285 h 452"/>
              <a:gd name="T82" fmla="*/ 258 w 521"/>
              <a:gd name="T83" fmla="*/ 274 h 452"/>
              <a:gd name="T84" fmla="*/ 240 w 521"/>
              <a:gd name="T85" fmla="*/ 276 h 452"/>
              <a:gd name="T86" fmla="*/ 225 w 521"/>
              <a:gd name="T87" fmla="*/ 269 h 452"/>
              <a:gd name="T88" fmla="*/ 210 w 521"/>
              <a:gd name="T89" fmla="*/ 272 h 452"/>
              <a:gd name="T90" fmla="*/ 197 w 521"/>
              <a:gd name="T91" fmla="*/ 270 h 452"/>
              <a:gd name="T92" fmla="*/ 180 w 521"/>
              <a:gd name="T93" fmla="*/ 270 h 452"/>
              <a:gd name="T94" fmla="*/ 169 w 521"/>
              <a:gd name="T95" fmla="*/ 272 h 452"/>
              <a:gd name="T96" fmla="*/ 153 w 521"/>
              <a:gd name="T97" fmla="*/ 265 h 452"/>
              <a:gd name="T98" fmla="*/ 132 w 521"/>
              <a:gd name="T99" fmla="*/ 257 h 452"/>
              <a:gd name="T100" fmla="*/ 104 w 521"/>
              <a:gd name="T101" fmla="*/ 250 h 452"/>
              <a:gd name="T102" fmla="*/ 68 w 521"/>
              <a:gd name="T103" fmla="*/ 250 h 452"/>
              <a:gd name="T104" fmla="*/ 41 w 521"/>
              <a:gd name="T105" fmla="*/ 259 h 452"/>
              <a:gd name="T106" fmla="*/ 16 w 521"/>
              <a:gd name="T107" fmla="*/ 266 h 452"/>
              <a:gd name="T108" fmla="*/ 19 w 521"/>
              <a:gd name="T109" fmla="*/ 241 h 452"/>
              <a:gd name="T110" fmla="*/ 3 w 521"/>
              <a:gd name="T111" fmla="*/ 221 h 452"/>
              <a:gd name="T112" fmla="*/ 29 w 521"/>
              <a:gd name="T113" fmla="*/ 194 h 4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21" h="452">
                <a:moveTo>
                  <a:pt x="19" y="213"/>
                </a:moveTo>
                <a:lnTo>
                  <a:pt x="21" y="215"/>
                </a:lnTo>
                <a:lnTo>
                  <a:pt x="26" y="213"/>
                </a:lnTo>
                <a:lnTo>
                  <a:pt x="32" y="215"/>
                </a:lnTo>
                <a:lnTo>
                  <a:pt x="38" y="213"/>
                </a:lnTo>
                <a:lnTo>
                  <a:pt x="47" y="213"/>
                </a:lnTo>
                <a:lnTo>
                  <a:pt x="53" y="211"/>
                </a:lnTo>
                <a:lnTo>
                  <a:pt x="58" y="213"/>
                </a:lnTo>
                <a:lnTo>
                  <a:pt x="58" y="217"/>
                </a:lnTo>
                <a:lnTo>
                  <a:pt x="66" y="217"/>
                </a:lnTo>
                <a:lnTo>
                  <a:pt x="75" y="211"/>
                </a:lnTo>
                <a:lnTo>
                  <a:pt x="79" y="209"/>
                </a:lnTo>
                <a:lnTo>
                  <a:pt x="83" y="209"/>
                </a:lnTo>
                <a:lnTo>
                  <a:pt x="88" y="209"/>
                </a:lnTo>
                <a:lnTo>
                  <a:pt x="90" y="202"/>
                </a:lnTo>
                <a:lnTo>
                  <a:pt x="88" y="196"/>
                </a:lnTo>
                <a:lnTo>
                  <a:pt x="94" y="192"/>
                </a:lnTo>
                <a:lnTo>
                  <a:pt x="99" y="194"/>
                </a:lnTo>
                <a:lnTo>
                  <a:pt x="103" y="194"/>
                </a:lnTo>
                <a:lnTo>
                  <a:pt x="109" y="187"/>
                </a:lnTo>
                <a:lnTo>
                  <a:pt x="109" y="183"/>
                </a:lnTo>
                <a:lnTo>
                  <a:pt x="118" y="183"/>
                </a:lnTo>
                <a:lnTo>
                  <a:pt x="120" y="181"/>
                </a:lnTo>
                <a:lnTo>
                  <a:pt x="124" y="179"/>
                </a:lnTo>
                <a:lnTo>
                  <a:pt x="126" y="181"/>
                </a:lnTo>
                <a:lnTo>
                  <a:pt x="126" y="185"/>
                </a:lnTo>
                <a:lnTo>
                  <a:pt x="126" y="192"/>
                </a:lnTo>
                <a:lnTo>
                  <a:pt x="133" y="194"/>
                </a:lnTo>
                <a:lnTo>
                  <a:pt x="139" y="194"/>
                </a:lnTo>
                <a:lnTo>
                  <a:pt x="141" y="185"/>
                </a:lnTo>
                <a:lnTo>
                  <a:pt x="139" y="177"/>
                </a:lnTo>
                <a:lnTo>
                  <a:pt x="133" y="177"/>
                </a:lnTo>
                <a:lnTo>
                  <a:pt x="129" y="175"/>
                </a:lnTo>
                <a:lnTo>
                  <a:pt x="131" y="170"/>
                </a:lnTo>
                <a:lnTo>
                  <a:pt x="133" y="166"/>
                </a:lnTo>
                <a:lnTo>
                  <a:pt x="133" y="159"/>
                </a:lnTo>
                <a:lnTo>
                  <a:pt x="139" y="153"/>
                </a:lnTo>
                <a:lnTo>
                  <a:pt x="139" y="147"/>
                </a:lnTo>
                <a:lnTo>
                  <a:pt x="137" y="140"/>
                </a:lnTo>
                <a:lnTo>
                  <a:pt x="139" y="134"/>
                </a:lnTo>
                <a:lnTo>
                  <a:pt x="141" y="127"/>
                </a:lnTo>
                <a:lnTo>
                  <a:pt x="144" y="121"/>
                </a:lnTo>
                <a:lnTo>
                  <a:pt x="148" y="114"/>
                </a:lnTo>
                <a:lnTo>
                  <a:pt x="156" y="114"/>
                </a:lnTo>
                <a:lnTo>
                  <a:pt x="163" y="112"/>
                </a:lnTo>
                <a:lnTo>
                  <a:pt x="167" y="106"/>
                </a:lnTo>
                <a:lnTo>
                  <a:pt x="169" y="99"/>
                </a:lnTo>
                <a:lnTo>
                  <a:pt x="171" y="97"/>
                </a:lnTo>
                <a:lnTo>
                  <a:pt x="178" y="99"/>
                </a:lnTo>
                <a:lnTo>
                  <a:pt x="180" y="97"/>
                </a:lnTo>
                <a:lnTo>
                  <a:pt x="184" y="101"/>
                </a:lnTo>
                <a:lnTo>
                  <a:pt x="189" y="99"/>
                </a:lnTo>
                <a:lnTo>
                  <a:pt x="189" y="93"/>
                </a:lnTo>
                <a:lnTo>
                  <a:pt x="191" y="86"/>
                </a:lnTo>
                <a:lnTo>
                  <a:pt x="193" y="86"/>
                </a:lnTo>
                <a:lnTo>
                  <a:pt x="197" y="84"/>
                </a:lnTo>
                <a:lnTo>
                  <a:pt x="195" y="82"/>
                </a:lnTo>
                <a:lnTo>
                  <a:pt x="186" y="80"/>
                </a:lnTo>
                <a:lnTo>
                  <a:pt x="178" y="78"/>
                </a:lnTo>
                <a:lnTo>
                  <a:pt x="180" y="71"/>
                </a:lnTo>
                <a:lnTo>
                  <a:pt x="184" y="67"/>
                </a:lnTo>
                <a:lnTo>
                  <a:pt x="184" y="61"/>
                </a:lnTo>
                <a:lnTo>
                  <a:pt x="186" y="54"/>
                </a:lnTo>
                <a:lnTo>
                  <a:pt x="186" y="48"/>
                </a:lnTo>
                <a:lnTo>
                  <a:pt x="189" y="43"/>
                </a:lnTo>
                <a:lnTo>
                  <a:pt x="193" y="46"/>
                </a:lnTo>
                <a:lnTo>
                  <a:pt x="195" y="46"/>
                </a:lnTo>
                <a:lnTo>
                  <a:pt x="201" y="41"/>
                </a:lnTo>
                <a:lnTo>
                  <a:pt x="204" y="35"/>
                </a:lnTo>
                <a:lnTo>
                  <a:pt x="208" y="33"/>
                </a:lnTo>
                <a:lnTo>
                  <a:pt x="217" y="33"/>
                </a:lnTo>
                <a:lnTo>
                  <a:pt x="225" y="35"/>
                </a:lnTo>
                <a:lnTo>
                  <a:pt x="232" y="35"/>
                </a:lnTo>
                <a:lnTo>
                  <a:pt x="236" y="37"/>
                </a:lnTo>
                <a:lnTo>
                  <a:pt x="242" y="35"/>
                </a:lnTo>
                <a:lnTo>
                  <a:pt x="242" y="26"/>
                </a:lnTo>
                <a:lnTo>
                  <a:pt x="244" y="22"/>
                </a:lnTo>
                <a:lnTo>
                  <a:pt x="249" y="18"/>
                </a:lnTo>
                <a:lnTo>
                  <a:pt x="251" y="11"/>
                </a:lnTo>
                <a:lnTo>
                  <a:pt x="257" y="9"/>
                </a:lnTo>
                <a:lnTo>
                  <a:pt x="259" y="5"/>
                </a:lnTo>
                <a:lnTo>
                  <a:pt x="266" y="3"/>
                </a:lnTo>
                <a:lnTo>
                  <a:pt x="272" y="0"/>
                </a:lnTo>
                <a:lnTo>
                  <a:pt x="277" y="7"/>
                </a:lnTo>
                <a:lnTo>
                  <a:pt x="281" y="9"/>
                </a:lnTo>
                <a:lnTo>
                  <a:pt x="287" y="5"/>
                </a:lnTo>
                <a:lnTo>
                  <a:pt x="292" y="5"/>
                </a:lnTo>
                <a:lnTo>
                  <a:pt x="298" y="7"/>
                </a:lnTo>
                <a:lnTo>
                  <a:pt x="302" y="13"/>
                </a:lnTo>
                <a:lnTo>
                  <a:pt x="304" y="20"/>
                </a:lnTo>
                <a:lnTo>
                  <a:pt x="309" y="18"/>
                </a:lnTo>
                <a:lnTo>
                  <a:pt x="313" y="15"/>
                </a:lnTo>
                <a:lnTo>
                  <a:pt x="324" y="13"/>
                </a:lnTo>
                <a:lnTo>
                  <a:pt x="330" y="15"/>
                </a:lnTo>
                <a:lnTo>
                  <a:pt x="339" y="18"/>
                </a:lnTo>
                <a:lnTo>
                  <a:pt x="341" y="18"/>
                </a:lnTo>
                <a:lnTo>
                  <a:pt x="341" y="24"/>
                </a:lnTo>
                <a:lnTo>
                  <a:pt x="337" y="28"/>
                </a:lnTo>
                <a:lnTo>
                  <a:pt x="337" y="33"/>
                </a:lnTo>
                <a:lnTo>
                  <a:pt x="339" y="39"/>
                </a:lnTo>
                <a:lnTo>
                  <a:pt x="343" y="46"/>
                </a:lnTo>
                <a:lnTo>
                  <a:pt x="347" y="46"/>
                </a:lnTo>
                <a:lnTo>
                  <a:pt x="354" y="37"/>
                </a:lnTo>
                <a:lnTo>
                  <a:pt x="360" y="35"/>
                </a:lnTo>
                <a:lnTo>
                  <a:pt x="365" y="35"/>
                </a:lnTo>
                <a:lnTo>
                  <a:pt x="367" y="31"/>
                </a:lnTo>
                <a:lnTo>
                  <a:pt x="373" y="28"/>
                </a:lnTo>
                <a:lnTo>
                  <a:pt x="377" y="31"/>
                </a:lnTo>
                <a:lnTo>
                  <a:pt x="380" y="33"/>
                </a:lnTo>
                <a:lnTo>
                  <a:pt x="384" y="31"/>
                </a:lnTo>
                <a:lnTo>
                  <a:pt x="399" y="35"/>
                </a:lnTo>
                <a:lnTo>
                  <a:pt x="401" y="41"/>
                </a:lnTo>
                <a:lnTo>
                  <a:pt x="407" y="46"/>
                </a:lnTo>
                <a:lnTo>
                  <a:pt x="412" y="50"/>
                </a:lnTo>
                <a:lnTo>
                  <a:pt x="414" y="54"/>
                </a:lnTo>
                <a:lnTo>
                  <a:pt x="418" y="54"/>
                </a:lnTo>
                <a:lnTo>
                  <a:pt x="422" y="54"/>
                </a:lnTo>
                <a:lnTo>
                  <a:pt x="422" y="58"/>
                </a:lnTo>
                <a:lnTo>
                  <a:pt x="422" y="63"/>
                </a:lnTo>
                <a:lnTo>
                  <a:pt x="422" y="67"/>
                </a:lnTo>
                <a:lnTo>
                  <a:pt x="420" y="74"/>
                </a:lnTo>
                <a:lnTo>
                  <a:pt x="418" y="82"/>
                </a:lnTo>
                <a:lnTo>
                  <a:pt x="422" y="93"/>
                </a:lnTo>
                <a:lnTo>
                  <a:pt x="427" y="97"/>
                </a:lnTo>
                <a:lnTo>
                  <a:pt x="427" y="104"/>
                </a:lnTo>
                <a:lnTo>
                  <a:pt x="427" y="110"/>
                </a:lnTo>
                <a:lnTo>
                  <a:pt x="422" y="110"/>
                </a:lnTo>
                <a:lnTo>
                  <a:pt x="422" y="112"/>
                </a:lnTo>
                <a:lnTo>
                  <a:pt x="420" y="116"/>
                </a:lnTo>
                <a:lnTo>
                  <a:pt x="418" y="119"/>
                </a:lnTo>
                <a:lnTo>
                  <a:pt x="416" y="125"/>
                </a:lnTo>
                <a:lnTo>
                  <a:pt x="416" y="132"/>
                </a:lnTo>
                <a:lnTo>
                  <a:pt x="425" y="134"/>
                </a:lnTo>
                <a:lnTo>
                  <a:pt x="427" y="142"/>
                </a:lnTo>
                <a:lnTo>
                  <a:pt x="429" y="147"/>
                </a:lnTo>
                <a:lnTo>
                  <a:pt x="433" y="144"/>
                </a:lnTo>
                <a:lnTo>
                  <a:pt x="437" y="147"/>
                </a:lnTo>
                <a:lnTo>
                  <a:pt x="435" y="151"/>
                </a:lnTo>
                <a:lnTo>
                  <a:pt x="433" y="157"/>
                </a:lnTo>
                <a:lnTo>
                  <a:pt x="433" y="162"/>
                </a:lnTo>
                <a:lnTo>
                  <a:pt x="440" y="162"/>
                </a:lnTo>
                <a:lnTo>
                  <a:pt x="442" y="172"/>
                </a:lnTo>
                <a:lnTo>
                  <a:pt x="446" y="183"/>
                </a:lnTo>
                <a:lnTo>
                  <a:pt x="457" y="192"/>
                </a:lnTo>
                <a:lnTo>
                  <a:pt x="463" y="194"/>
                </a:lnTo>
                <a:lnTo>
                  <a:pt x="470" y="198"/>
                </a:lnTo>
                <a:lnTo>
                  <a:pt x="474" y="202"/>
                </a:lnTo>
                <a:lnTo>
                  <a:pt x="474" y="209"/>
                </a:lnTo>
                <a:lnTo>
                  <a:pt x="472" y="215"/>
                </a:lnTo>
                <a:lnTo>
                  <a:pt x="472" y="224"/>
                </a:lnTo>
                <a:lnTo>
                  <a:pt x="476" y="226"/>
                </a:lnTo>
                <a:lnTo>
                  <a:pt x="485" y="224"/>
                </a:lnTo>
                <a:lnTo>
                  <a:pt x="493" y="226"/>
                </a:lnTo>
                <a:lnTo>
                  <a:pt x="502" y="230"/>
                </a:lnTo>
                <a:lnTo>
                  <a:pt x="508" y="233"/>
                </a:lnTo>
                <a:lnTo>
                  <a:pt x="508" y="237"/>
                </a:lnTo>
                <a:lnTo>
                  <a:pt x="506" y="239"/>
                </a:lnTo>
                <a:lnTo>
                  <a:pt x="504" y="239"/>
                </a:lnTo>
                <a:lnTo>
                  <a:pt x="506" y="245"/>
                </a:lnTo>
                <a:lnTo>
                  <a:pt x="515" y="252"/>
                </a:lnTo>
                <a:lnTo>
                  <a:pt x="521" y="256"/>
                </a:lnTo>
                <a:lnTo>
                  <a:pt x="521" y="260"/>
                </a:lnTo>
                <a:lnTo>
                  <a:pt x="521" y="267"/>
                </a:lnTo>
                <a:lnTo>
                  <a:pt x="513" y="267"/>
                </a:lnTo>
                <a:lnTo>
                  <a:pt x="508" y="271"/>
                </a:lnTo>
                <a:lnTo>
                  <a:pt x="508" y="273"/>
                </a:lnTo>
                <a:lnTo>
                  <a:pt x="498" y="284"/>
                </a:lnTo>
                <a:lnTo>
                  <a:pt x="485" y="288"/>
                </a:lnTo>
                <a:lnTo>
                  <a:pt x="472" y="286"/>
                </a:lnTo>
                <a:lnTo>
                  <a:pt x="468" y="282"/>
                </a:lnTo>
                <a:lnTo>
                  <a:pt x="459" y="280"/>
                </a:lnTo>
                <a:lnTo>
                  <a:pt x="450" y="280"/>
                </a:lnTo>
                <a:lnTo>
                  <a:pt x="446" y="286"/>
                </a:lnTo>
                <a:lnTo>
                  <a:pt x="444" y="293"/>
                </a:lnTo>
                <a:lnTo>
                  <a:pt x="444" y="299"/>
                </a:lnTo>
                <a:lnTo>
                  <a:pt x="450" y="310"/>
                </a:lnTo>
                <a:lnTo>
                  <a:pt x="459" y="316"/>
                </a:lnTo>
                <a:lnTo>
                  <a:pt x="459" y="323"/>
                </a:lnTo>
                <a:lnTo>
                  <a:pt x="455" y="327"/>
                </a:lnTo>
                <a:lnTo>
                  <a:pt x="457" y="331"/>
                </a:lnTo>
                <a:lnTo>
                  <a:pt x="461" y="338"/>
                </a:lnTo>
                <a:lnTo>
                  <a:pt x="459" y="342"/>
                </a:lnTo>
                <a:lnTo>
                  <a:pt x="461" y="349"/>
                </a:lnTo>
                <a:lnTo>
                  <a:pt x="461" y="357"/>
                </a:lnTo>
                <a:lnTo>
                  <a:pt x="461" y="361"/>
                </a:lnTo>
                <a:lnTo>
                  <a:pt x="463" y="366"/>
                </a:lnTo>
                <a:lnTo>
                  <a:pt x="465" y="370"/>
                </a:lnTo>
                <a:lnTo>
                  <a:pt x="470" y="372"/>
                </a:lnTo>
                <a:lnTo>
                  <a:pt x="470" y="379"/>
                </a:lnTo>
                <a:lnTo>
                  <a:pt x="457" y="379"/>
                </a:lnTo>
                <a:lnTo>
                  <a:pt x="444" y="381"/>
                </a:lnTo>
                <a:lnTo>
                  <a:pt x="442" y="385"/>
                </a:lnTo>
                <a:lnTo>
                  <a:pt x="437" y="383"/>
                </a:lnTo>
                <a:lnTo>
                  <a:pt x="433" y="381"/>
                </a:lnTo>
                <a:lnTo>
                  <a:pt x="425" y="385"/>
                </a:lnTo>
                <a:lnTo>
                  <a:pt x="422" y="389"/>
                </a:lnTo>
                <a:lnTo>
                  <a:pt x="420" y="394"/>
                </a:lnTo>
                <a:lnTo>
                  <a:pt x="412" y="402"/>
                </a:lnTo>
                <a:lnTo>
                  <a:pt x="407" y="413"/>
                </a:lnTo>
                <a:lnTo>
                  <a:pt x="401" y="422"/>
                </a:lnTo>
                <a:lnTo>
                  <a:pt x="399" y="430"/>
                </a:lnTo>
                <a:lnTo>
                  <a:pt x="405" y="437"/>
                </a:lnTo>
                <a:lnTo>
                  <a:pt x="407" y="443"/>
                </a:lnTo>
                <a:lnTo>
                  <a:pt x="403" y="452"/>
                </a:lnTo>
                <a:lnTo>
                  <a:pt x="397" y="452"/>
                </a:lnTo>
                <a:lnTo>
                  <a:pt x="395" y="447"/>
                </a:lnTo>
                <a:lnTo>
                  <a:pt x="390" y="441"/>
                </a:lnTo>
                <a:lnTo>
                  <a:pt x="388" y="439"/>
                </a:lnTo>
                <a:lnTo>
                  <a:pt x="382" y="435"/>
                </a:lnTo>
                <a:lnTo>
                  <a:pt x="377" y="435"/>
                </a:lnTo>
                <a:lnTo>
                  <a:pt x="371" y="435"/>
                </a:lnTo>
                <a:lnTo>
                  <a:pt x="365" y="439"/>
                </a:lnTo>
                <a:lnTo>
                  <a:pt x="358" y="439"/>
                </a:lnTo>
                <a:lnTo>
                  <a:pt x="354" y="435"/>
                </a:lnTo>
                <a:lnTo>
                  <a:pt x="350" y="437"/>
                </a:lnTo>
                <a:lnTo>
                  <a:pt x="345" y="441"/>
                </a:lnTo>
                <a:lnTo>
                  <a:pt x="337" y="443"/>
                </a:lnTo>
                <a:lnTo>
                  <a:pt x="332" y="441"/>
                </a:lnTo>
                <a:lnTo>
                  <a:pt x="330" y="432"/>
                </a:lnTo>
                <a:lnTo>
                  <a:pt x="328" y="426"/>
                </a:lnTo>
                <a:lnTo>
                  <a:pt x="324" y="422"/>
                </a:lnTo>
                <a:lnTo>
                  <a:pt x="322" y="424"/>
                </a:lnTo>
                <a:lnTo>
                  <a:pt x="317" y="426"/>
                </a:lnTo>
                <a:lnTo>
                  <a:pt x="313" y="426"/>
                </a:lnTo>
                <a:lnTo>
                  <a:pt x="307" y="432"/>
                </a:lnTo>
                <a:lnTo>
                  <a:pt x="302" y="439"/>
                </a:lnTo>
                <a:lnTo>
                  <a:pt x="298" y="439"/>
                </a:lnTo>
                <a:lnTo>
                  <a:pt x="296" y="430"/>
                </a:lnTo>
                <a:lnTo>
                  <a:pt x="294" y="428"/>
                </a:lnTo>
                <a:lnTo>
                  <a:pt x="287" y="428"/>
                </a:lnTo>
                <a:lnTo>
                  <a:pt x="283" y="432"/>
                </a:lnTo>
                <a:lnTo>
                  <a:pt x="279" y="424"/>
                </a:lnTo>
                <a:lnTo>
                  <a:pt x="274" y="422"/>
                </a:lnTo>
                <a:lnTo>
                  <a:pt x="270" y="426"/>
                </a:lnTo>
                <a:lnTo>
                  <a:pt x="262" y="428"/>
                </a:lnTo>
                <a:lnTo>
                  <a:pt x="255" y="424"/>
                </a:lnTo>
                <a:lnTo>
                  <a:pt x="253" y="424"/>
                </a:lnTo>
                <a:lnTo>
                  <a:pt x="253" y="432"/>
                </a:lnTo>
                <a:lnTo>
                  <a:pt x="249" y="435"/>
                </a:lnTo>
                <a:lnTo>
                  <a:pt x="247" y="432"/>
                </a:lnTo>
                <a:lnTo>
                  <a:pt x="247" y="424"/>
                </a:lnTo>
                <a:lnTo>
                  <a:pt x="242" y="422"/>
                </a:lnTo>
                <a:lnTo>
                  <a:pt x="236" y="420"/>
                </a:lnTo>
                <a:lnTo>
                  <a:pt x="223" y="424"/>
                </a:lnTo>
                <a:lnTo>
                  <a:pt x="223" y="420"/>
                </a:lnTo>
                <a:lnTo>
                  <a:pt x="219" y="420"/>
                </a:lnTo>
                <a:lnTo>
                  <a:pt x="219" y="411"/>
                </a:lnTo>
                <a:lnTo>
                  <a:pt x="212" y="409"/>
                </a:lnTo>
                <a:lnTo>
                  <a:pt x="206" y="411"/>
                </a:lnTo>
                <a:lnTo>
                  <a:pt x="193" y="407"/>
                </a:lnTo>
                <a:lnTo>
                  <a:pt x="180" y="404"/>
                </a:lnTo>
                <a:lnTo>
                  <a:pt x="178" y="402"/>
                </a:lnTo>
                <a:lnTo>
                  <a:pt x="165" y="402"/>
                </a:lnTo>
                <a:lnTo>
                  <a:pt x="159" y="396"/>
                </a:lnTo>
                <a:lnTo>
                  <a:pt x="152" y="396"/>
                </a:lnTo>
                <a:lnTo>
                  <a:pt x="139" y="394"/>
                </a:lnTo>
                <a:lnTo>
                  <a:pt x="129" y="396"/>
                </a:lnTo>
                <a:lnTo>
                  <a:pt x="116" y="396"/>
                </a:lnTo>
                <a:lnTo>
                  <a:pt x="107" y="394"/>
                </a:lnTo>
                <a:lnTo>
                  <a:pt x="99" y="396"/>
                </a:lnTo>
                <a:lnTo>
                  <a:pt x="90" y="398"/>
                </a:lnTo>
                <a:lnTo>
                  <a:pt x="79" y="396"/>
                </a:lnTo>
                <a:lnTo>
                  <a:pt x="66" y="398"/>
                </a:lnTo>
                <a:lnTo>
                  <a:pt x="62" y="404"/>
                </a:lnTo>
                <a:lnTo>
                  <a:pt x="60" y="411"/>
                </a:lnTo>
                <a:lnTo>
                  <a:pt x="51" y="417"/>
                </a:lnTo>
                <a:lnTo>
                  <a:pt x="43" y="426"/>
                </a:lnTo>
                <a:lnTo>
                  <a:pt x="38" y="422"/>
                </a:lnTo>
                <a:lnTo>
                  <a:pt x="32" y="422"/>
                </a:lnTo>
                <a:lnTo>
                  <a:pt x="23" y="422"/>
                </a:lnTo>
                <a:lnTo>
                  <a:pt x="23" y="426"/>
                </a:lnTo>
                <a:lnTo>
                  <a:pt x="23" y="428"/>
                </a:lnTo>
                <a:lnTo>
                  <a:pt x="19" y="422"/>
                </a:lnTo>
                <a:lnTo>
                  <a:pt x="28" y="392"/>
                </a:lnTo>
                <a:lnTo>
                  <a:pt x="28" y="383"/>
                </a:lnTo>
                <a:lnTo>
                  <a:pt x="21" y="377"/>
                </a:lnTo>
                <a:lnTo>
                  <a:pt x="17" y="370"/>
                </a:lnTo>
                <a:lnTo>
                  <a:pt x="8" y="364"/>
                </a:lnTo>
                <a:lnTo>
                  <a:pt x="0" y="364"/>
                </a:lnTo>
                <a:lnTo>
                  <a:pt x="4" y="351"/>
                </a:lnTo>
                <a:lnTo>
                  <a:pt x="11" y="338"/>
                </a:lnTo>
                <a:lnTo>
                  <a:pt x="26" y="327"/>
                </a:lnTo>
                <a:lnTo>
                  <a:pt x="36" y="327"/>
                </a:lnTo>
                <a:lnTo>
                  <a:pt x="43" y="319"/>
                </a:lnTo>
                <a:lnTo>
                  <a:pt x="43" y="308"/>
                </a:lnTo>
                <a:lnTo>
                  <a:pt x="38" y="288"/>
                </a:lnTo>
                <a:lnTo>
                  <a:pt x="23" y="226"/>
                </a:lnTo>
                <a:lnTo>
                  <a:pt x="19" y="21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3" name="Freeform 7">
            <a:extLst>
              <a:ext uri="{FF2B5EF4-FFF2-40B4-BE49-F238E27FC236}">
                <a16:creationId xmlns:a16="http://schemas.microsoft.com/office/drawing/2014/main" id="{17DA9C97-8BEE-C3C4-35A9-11E013CE8209}"/>
              </a:ext>
            </a:extLst>
          </p:cNvPr>
          <p:cNvSpPr>
            <a:spLocks noEditPoints="1"/>
          </p:cNvSpPr>
          <p:nvPr/>
        </p:nvSpPr>
        <p:spPr bwMode="gray">
          <a:xfrm>
            <a:off x="8464194" y="4580349"/>
            <a:ext cx="507920" cy="478683"/>
          </a:xfrm>
          <a:custGeom>
            <a:avLst/>
            <a:gdLst>
              <a:gd name="T0" fmla="*/ 113 w 322"/>
              <a:gd name="T1" fmla="*/ 151 h 321"/>
              <a:gd name="T2" fmla="*/ 60 w 322"/>
              <a:gd name="T3" fmla="*/ 113 h 321"/>
              <a:gd name="T4" fmla="*/ 51 w 322"/>
              <a:gd name="T5" fmla="*/ 90 h 321"/>
              <a:gd name="T6" fmla="*/ 27 w 322"/>
              <a:gd name="T7" fmla="*/ 73 h 321"/>
              <a:gd name="T8" fmla="*/ 13 w 322"/>
              <a:gd name="T9" fmla="*/ 87 h 321"/>
              <a:gd name="T10" fmla="*/ 6 w 322"/>
              <a:gd name="T11" fmla="*/ 54 h 321"/>
              <a:gd name="T12" fmla="*/ 13 w 322"/>
              <a:gd name="T13" fmla="*/ 53 h 321"/>
              <a:gd name="T14" fmla="*/ 18 w 322"/>
              <a:gd name="T15" fmla="*/ 52 h 321"/>
              <a:gd name="T16" fmla="*/ 22 w 322"/>
              <a:gd name="T17" fmla="*/ 53 h 321"/>
              <a:gd name="T18" fmla="*/ 33 w 322"/>
              <a:gd name="T19" fmla="*/ 52 h 321"/>
              <a:gd name="T20" fmla="*/ 37 w 322"/>
              <a:gd name="T21" fmla="*/ 48 h 321"/>
              <a:gd name="T22" fmla="*/ 40 w 322"/>
              <a:gd name="T23" fmla="*/ 44 h 321"/>
              <a:gd name="T24" fmla="*/ 42 w 322"/>
              <a:gd name="T25" fmla="*/ 49 h 321"/>
              <a:gd name="T26" fmla="*/ 50 w 322"/>
              <a:gd name="T27" fmla="*/ 53 h 321"/>
              <a:gd name="T28" fmla="*/ 56 w 322"/>
              <a:gd name="T29" fmla="*/ 52 h 321"/>
              <a:gd name="T30" fmla="*/ 64 w 322"/>
              <a:gd name="T31" fmla="*/ 54 h 321"/>
              <a:gd name="T32" fmla="*/ 68 w 322"/>
              <a:gd name="T33" fmla="*/ 49 h 321"/>
              <a:gd name="T34" fmla="*/ 69 w 322"/>
              <a:gd name="T35" fmla="*/ 44 h 321"/>
              <a:gd name="T36" fmla="*/ 66 w 322"/>
              <a:gd name="T37" fmla="*/ 40 h 321"/>
              <a:gd name="T38" fmla="*/ 73 w 322"/>
              <a:gd name="T39" fmla="*/ 35 h 321"/>
              <a:gd name="T40" fmla="*/ 81 w 322"/>
              <a:gd name="T41" fmla="*/ 33 h 321"/>
              <a:gd name="T42" fmla="*/ 81 w 322"/>
              <a:gd name="T43" fmla="*/ 25 h 321"/>
              <a:gd name="T44" fmla="*/ 79 w 322"/>
              <a:gd name="T45" fmla="*/ 18 h 321"/>
              <a:gd name="T46" fmla="*/ 88 w 322"/>
              <a:gd name="T47" fmla="*/ 14 h 321"/>
              <a:gd name="T48" fmla="*/ 95 w 322"/>
              <a:gd name="T49" fmla="*/ 8 h 321"/>
              <a:gd name="T50" fmla="*/ 102 w 322"/>
              <a:gd name="T51" fmla="*/ 6 h 321"/>
              <a:gd name="T52" fmla="*/ 109 w 322"/>
              <a:gd name="T53" fmla="*/ 0 h 321"/>
              <a:gd name="T54" fmla="*/ 141 w 322"/>
              <a:gd name="T55" fmla="*/ 21 h 321"/>
              <a:gd name="T56" fmla="*/ 198 w 322"/>
              <a:gd name="T57" fmla="*/ 32 h 321"/>
              <a:gd name="T58" fmla="*/ 202 w 322"/>
              <a:gd name="T59" fmla="*/ 42 h 321"/>
              <a:gd name="T60" fmla="*/ 205 w 322"/>
              <a:gd name="T61" fmla="*/ 49 h 321"/>
              <a:gd name="T62" fmla="*/ 205 w 322"/>
              <a:gd name="T63" fmla="*/ 53 h 321"/>
              <a:gd name="T64" fmla="*/ 208 w 322"/>
              <a:gd name="T65" fmla="*/ 59 h 321"/>
              <a:gd name="T66" fmla="*/ 215 w 322"/>
              <a:gd name="T67" fmla="*/ 64 h 321"/>
              <a:gd name="T68" fmla="*/ 217 w 322"/>
              <a:gd name="T69" fmla="*/ 68 h 321"/>
              <a:gd name="T70" fmla="*/ 211 w 322"/>
              <a:gd name="T71" fmla="*/ 66 h 321"/>
              <a:gd name="T72" fmla="*/ 208 w 322"/>
              <a:gd name="T73" fmla="*/ 73 h 321"/>
              <a:gd name="T74" fmla="*/ 208 w 322"/>
              <a:gd name="T75" fmla="*/ 80 h 321"/>
              <a:gd name="T76" fmla="*/ 202 w 322"/>
              <a:gd name="T77" fmla="*/ 85 h 321"/>
              <a:gd name="T78" fmla="*/ 193 w 322"/>
              <a:gd name="T79" fmla="*/ 77 h 321"/>
              <a:gd name="T80" fmla="*/ 186 w 322"/>
              <a:gd name="T81" fmla="*/ 73 h 321"/>
              <a:gd name="T82" fmla="*/ 174 w 322"/>
              <a:gd name="T83" fmla="*/ 71 h 321"/>
              <a:gd name="T84" fmla="*/ 164 w 322"/>
              <a:gd name="T85" fmla="*/ 72 h 321"/>
              <a:gd name="T86" fmla="*/ 150 w 322"/>
              <a:gd name="T87" fmla="*/ 71 h 321"/>
              <a:gd name="T88" fmla="*/ 137 w 322"/>
              <a:gd name="T89" fmla="*/ 70 h 321"/>
              <a:gd name="T90" fmla="*/ 126 w 322"/>
              <a:gd name="T91" fmla="*/ 64 h 321"/>
              <a:gd name="T92" fmla="*/ 111 w 322"/>
              <a:gd name="T93" fmla="*/ 66 h 321"/>
              <a:gd name="T94" fmla="*/ 97 w 322"/>
              <a:gd name="T95" fmla="*/ 72 h 321"/>
              <a:gd name="T96" fmla="*/ 83 w 322"/>
              <a:gd name="T97" fmla="*/ 70 h 321"/>
              <a:gd name="T98" fmla="*/ 82 w 322"/>
              <a:gd name="T99" fmla="*/ 85 h 321"/>
              <a:gd name="T100" fmla="*/ 91 w 322"/>
              <a:gd name="T101" fmla="*/ 91 h 321"/>
              <a:gd name="T102" fmla="*/ 101 w 322"/>
              <a:gd name="T103" fmla="*/ 109 h 321"/>
              <a:gd name="T104" fmla="*/ 104 w 322"/>
              <a:gd name="T105" fmla="*/ 117 h 321"/>
              <a:gd name="T106" fmla="*/ 119 w 322"/>
              <a:gd name="T107" fmla="*/ 132 h 321"/>
              <a:gd name="T108" fmla="*/ 133 w 322"/>
              <a:gd name="T109" fmla="*/ 149 h 321"/>
              <a:gd name="T110" fmla="*/ 143 w 322"/>
              <a:gd name="T111" fmla="*/ 162 h 321"/>
              <a:gd name="T112" fmla="*/ 150 w 322"/>
              <a:gd name="T113" fmla="*/ 177 h 321"/>
              <a:gd name="T114" fmla="*/ 161 w 322"/>
              <a:gd name="T115" fmla="*/ 180 h 321"/>
              <a:gd name="T116" fmla="*/ 176 w 322"/>
              <a:gd name="T117" fmla="*/ 190 h 321"/>
              <a:gd name="T118" fmla="*/ 184 w 322"/>
              <a:gd name="T119" fmla="*/ 194 h 321"/>
              <a:gd name="T120" fmla="*/ 186 w 322"/>
              <a:gd name="T121" fmla="*/ 200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2" h="321">
                <a:moveTo>
                  <a:pt x="219" y="280"/>
                </a:moveTo>
                <a:lnTo>
                  <a:pt x="193" y="256"/>
                </a:lnTo>
                <a:lnTo>
                  <a:pt x="189" y="250"/>
                </a:lnTo>
                <a:lnTo>
                  <a:pt x="170" y="243"/>
                </a:lnTo>
                <a:lnTo>
                  <a:pt x="165" y="239"/>
                </a:lnTo>
                <a:lnTo>
                  <a:pt x="154" y="235"/>
                </a:lnTo>
                <a:lnTo>
                  <a:pt x="137" y="241"/>
                </a:lnTo>
                <a:lnTo>
                  <a:pt x="131" y="224"/>
                </a:lnTo>
                <a:lnTo>
                  <a:pt x="103" y="202"/>
                </a:lnTo>
                <a:lnTo>
                  <a:pt x="88" y="179"/>
                </a:lnTo>
                <a:lnTo>
                  <a:pt x="94" y="179"/>
                </a:lnTo>
                <a:lnTo>
                  <a:pt x="109" y="179"/>
                </a:lnTo>
                <a:lnTo>
                  <a:pt x="97" y="172"/>
                </a:lnTo>
                <a:lnTo>
                  <a:pt x="79" y="155"/>
                </a:lnTo>
                <a:lnTo>
                  <a:pt x="75" y="142"/>
                </a:lnTo>
                <a:lnTo>
                  <a:pt x="77" y="125"/>
                </a:lnTo>
                <a:lnTo>
                  <a:pt x="71" y="114"/>
                </a:lnTo>
                <a:lnTo>
                  <a:pt x="54" y="99"/>
                </a:lnTo>
                <a:lnTo>
                  <a:pt x="45" y="95"/>
                </a:lnTo>
                <a:lnTo>
                  <a:pt x="39" y="116"/>
                </a:lnTo>
                <a:lnTo>
                  <a:pt x="34" y="119"/>
                </a:lnTo>
                <a:lnTo>
                  <a:pt x="36" y="125"/>
                </a:lnTo>
                <a:lnTo>
                  <a:pt x="28" y="129"/>
                </a:lnTo>
                <a:lnTo>
                  <a:pt x="26" y="138"/>
                </a:lnTo>
                <a:lnTo>
                  <a:pt x="19" y="138"/>
                </a:lnTo>
                <a:lnTo>
                  <a:pt x="6" y="116"/>
                </a:lnTo>
                <a:lnTo>
                  <a:pt x="6" y="106"/>
                </a:lnTo>
                <a:lnTo>
                  <a:pt x="0" y="84"/>
                </a:lnTo>
                <a:lnTo>
                  <a:pt x="9" y="86"/>
                </a:lnTo>
                <a:lnTo>
                  <a:pt x="11" y="86"/>
                </a:lnTo>
                <a:lnTo>
                  <a:pt x="13" y="86"/>
                </a:lnTo>
                <a:lnTo>
                  <a:pt x="15" y="84"/>
                </a:lnTo>
                <a:lnTo>
                  <a:pt x="17" y="84"/>
                </a:lnTo>
                <a:lnTo>
                  <a:pt x="19" y="84"/>
                </a:lnTo>
                <a:lnTo>
                  <a:pt x="24" y="84"/>
                </a:lnTo>
                <a:lnTo>
                  <a:pt x="26" y="84"/>
                </a:lnTo>
                <a:lnTo>
                  <a:pt x="26" y="82"/>
                </a:lnTo>
                <a:lnTo>
                  <a:pt x="26" y="80"/>
                </a:lnTo>
                <a:lnTo>
                  <a:pt x="28" y="82"/>
                </a:lnTo>
                <a:lnTo>
                  <a:pt x="30" y="82"/>
                </a:lnTo>
                <a:lnTo>
                  <a:pt x="32" y="84"/>
                </a:lnTo>
                <a:lnTo>
                  <a:pt x="36" y="82"/>
                </a:lnTo>
                <a:lnTo>
                  <a:pt x="39" y="82"/>
                </a:lnTo>
                <a:lnTo>
                  <a:pt x="41" y="82"/>
                </a:lnTo>
                <a:lnTo>
                  <a:pt x="47" y="82"/>
                </a:lnTo>
                <a:lnTo>
                  <a:pt x="49" y="82"/>
                </a:lnTo>
                <a:lnTo>
                  <a:pt x="49" y="80"/>
                </a:lnTo>
                <a:lnTo>
                  <a:pt x="52" y="80"/>
                </a:lnTo>
                <a:lnTo>
                  <a:pt x="54" y="78"/>
                </a:lnTo>
                <a:lnTo>
                  <a:pt x="54" y="76"/>
                </a:lnTo>
                <a:lnTo>
                  <a:pt x="56" y="73"/>
                </a:lnTo>
                <a:lnTo>
                  <a:pt x="56" y="71"/>
                </a:lnTo>
                <a:lnTo>
                  <a:pt x="56" y="69"/>
                </a:lnTo>
                <a:lnTo>
                  <a:pt x="58" y="69"/>
                </a:lnTo>
                <a:lnTo>
                  <a:pt x="58" y="71"/>
                </a:lnTo>
                <a:lnTo>
                  <a:pt x="60" y="73"/>
                </a:lnTo>
                <a:lnTo>
                  <a:pt x="62" y="76"/>
                </a:lnTo>
                <a:lnTo>
                  <a:pt x="62" y="78"/>
                </a:lnTo>
                <a:lnTo>
                  <a:pt x="62" y="80"/>
                </a:lnTo>
                <a:lnTo>
                  <a:pt x="67" y="80"/>
                </a:lnTo>
                <a:lnTo>
                  <a:pt x="69" y="82"/>
                </a:lnTo>
                <a:lnTo>
                  <a:pt x="69" y="84"/>
                </a:lnTo>
                <a:lnTo>
                  <a:pt x="73" y="84"/>
                </a:lnTo>
                <a:lnTo>
                  <a:pt x="75" y="84"/>
                </a:lnTo>
                <a:lnTo>
                  <a:pt x="75" y="82"/>
                </a:lnTo>
                <a:lnTo>
                  <a:pt x="77" y="80"/>
                </a:lnTo>
                <a:lnTo>
                  <a:pt x="79" y="82"/>
                </a:lnTo>
                <a:lnTo>
                  <a:pt x="82" y="82"/>
                </a:lnTo>
                <a:lnTo>
                  <a:pt x="84" y="82"/>
                </a:lnTo>
                <a:lnTo>
                  <a:pt x="86" y="84"/>
                </a:lnTo>
                <a:lnTo>
                  <a:pt x="88" y="86"/>
                </a:lnTo>
                <a:lnTo>
                  <a:pt x="90" y="86"/>
                </a:lnTo>
                <a:lnTo>
                  <a:pt x="94" y="86"/>
                </a:lnTo>
                <a:lnTo>
                  <a:pt x="97" y="84"/>
                </a:lnTo>
                <a:lnTo>
                  <a:pt x="97" y="86"/>
                </a:lnTo>
                <a:lnTo>
                  <a:pt x="99" y="84"/>
                </a:lnTo>
                <a:lnTo>
                  <a:pt x="99" y="80"/>
                </a:lnTo>
                <a:lnTo>
                  <a:pt x="99" y="78"/>
                </a:lnTo>
                <a:lnTo>
                  <a:pt x="97" y="73"/>
                </a:lnTo>
                <a:lnTo>
                  <a:pt x="99" y="71"/>
                </a:lnTo>
                <a:lnTo>
                  <a:pt x="101" y="69"/>
                </a:lnTo>
                <a:lnTo>
                  <a:pt x="99" y="67"/>
                </a:lnTo>
                <a:lnTo>
                  <a:pt x="99" y="65"/>
                </a:lnTo>
                <a:lnTo>
                  <a:pt x="97" y="65"/>
                </a:lnTo>
                <a:lnTo>
                  <a:pt x="97" y="63"/>
                </a:lnTo>
                <a:lnTo>
                  <a:pt x="99" y="61"/>
                </a:lnTo>
                <a:lnTo>
                  <a:pt x="101" y="61"/>
                </a:lnTo>
                <a:lnTo>
                  <a:pt x="103" y="58"/>
                </a:lnTo>
                <a:lnTo>
                  <a:pt x="105" y="58"/>
                </a:lnTo>
                <a:lnTo>
                  <a:pt x="107" y="56"/>
                </a:lnTo>
                <a:lnTo>
                  <a:pt x="112" y="56"/>
                </a:lnTo>
                <a:lnTo>
                  <a:pt x="114" y="54"/>
                </a:lnTo>
                <a:lnTo>
                  <a:pt x="116" y="56"/>
                </a:lnTo>
                <a:lnTo>
                  <a:pt x="118" y="56"/>
                </a:lnTo>
                <a:lnTo>
                  <a:pt x="118" y="52"/>
                </a:lnTo>
                <a:lnTo>
                  <a:pt x="118" y="50"/>
                </a:lnTo>
                <a:lnTo>
                  <a:pt x="120" y="45"/>
                </a:lnTo>
                <a:lnTo>
                  <a:pt x="120" y="43"/>
                </a:lnTo>
                <a:lnTo>
                  <a:pt x="118" y="41"/>
                </a:lnTo>
                <a:lnTo>
                  <a:pt x="118" y="39"/>
                </a:lnTo>
                <a:lnTo>
                  <a:pt x="116" y="37"/>
                </a:lnTo>
                <a:lnTo>
                  <a:pt x="114" y="35"/>
                </a:lnTo>
                <a:lnTo>
                  <a:pt x="114" y="33"/>
                </a:lnTo>
                <a:lnTo>
                  <a:pt x="114" y="28"/>
                </a:lnTo>
                <a:lnTo>
                  <a:pt x="116" y="28"/>
                </a:lnTo>
                <a:lnTo>
                  <a:pt x="118" y="24"/>
                </a:lnTo>
                <a:lnTo>
                  <a:pt x="122" y="26"/>
                </a:lnTo>
                <a:lnTo>
                  <a:pt x="124" y="24"/>
                </a:lnTo>
                <a:lnTo>
                  <a:pt x="127" y="22"/>
                </a:lnTo>
                <a:lnTo>
                  <a:pt x="129" y="22"/>
                </a:lnTo>
                <a:lnTo>
                  <a:pt x="133" y="20"/>
                </a:lnTo>
                <a:lnTo>
                  <a:pt x="135" y="20"/>
                </a:lnTo>
                <a:lnTo>
                  <a:pt x="137" y="18"/>
                </a:lnTo>
                <a:lnTo>
                  <a:pt x="139" y="15"/>
                </a:lnTo>
                <a:lnTo>
                  <a:pt x="139" y="13"/>
                </a:lnTo>
                <a:lnTo>
                  <a:pt x="142" y="11"/>
                </a:lnTo>
                <a:lnTo>
                  <a:pt x="146" y="11"/>
                </a:lnTo>
                <a:lnTo>
                  <a:pt x="148" y="11"/>
                </a:lnTo>
                <a:lnTo>
                  <a:pt x="150" y="11"/>
                </a:lnTo>
                <a:lnTo>
                  <a:pt x="150" y="9"/>
                </a:lnTo>
                <a:lnTo>
                  <a:pt x="150" y="5"/>
                </a:lnTo>
                <a:lnTo>
                  <a:pt x="150" y="3"/>
                </a:lnTo>
                <a:lnTo>
                  <a:pt x="150" y="0"/>
                </a:lnTo>
                <a:lnTo>
                  <a:pt x="154" y="0"/>
                </a:lnTo>
                <a:lnTo>
                  <a:pt x="159" y="0"/>
                </a:lnTo>
                <a:lnTo>
                  <a:pt x="163" y="3"/>
                </a:lnTo>
                <a:lnTo>
                  <a:pt x="165" y="5"/>
                </a:lnTo>
                <a:lnTo>
                  <a:pt x="172" y="11"/>
                </a:lnTo>
                <a:lnTo>
                  <a:pt x="206" y="33"/>
                </a:lnTo>
                <a:lnTo>
                  <a:pt x="234" y="56"/>
                </a:lnTo>
                <a:lnTo>
                  <a:pt x="247" y="61"/>
                </a:lnTo>
                <a:lnTo>
                  <a:pt x="264" y="58"/>
                </a:lnTo>
                <a:lnTo>
                  <a:pt x="275" y="58"/>
                </a:lnTo>
                <a:lnTo>
                  <a:pt x="290" y="50"/>
                </a:lnTo>
                <a:lnTo>
                  <a:pt x="294" y="56"/>
                </a:lnTo>
                <a:lnTo>
                  <a:pt x="296" y="58"/>
                </a:lnTo>
                <a:lnTo>
                  <a:pt x="296" y="63"/>
                </a:lnTo>
                <a:lnTo>
                  <a:pt x="296" y="65"/>
                </a:lnTo>
                <a:lnTo>
                  <a:pt x="296" y="67"/>
                </a:lnTo>
                <a:lnTo>
                  <a:pt x="296" y="69"/>
                </a:lnTo>
                <a:lnTo>
                  <a:pt x="294" y="71"/>
                </a:lnTo>
                <a:lnTo>
                  <a:pt x="294" y="76"/>
                </a:lnTo>
                <a:lnTo>
                  <a:pt x="296" y="80"/>
                </a:lnTo>
                <a:lnTo>
                  <a:pt x="300" y="78"/>
                </a:lnTo>
                <a:lnTo>
                  <a:pt x="303" y="80"/>
                </a:lnTo>
                <a:lnTo>
                  <a:pt x="305" y="82"/>
                </a:lnTo>
                <a:lnTo>
                  <a:pt x="303" y="82"/>
                </a:lnTo>
                <a:lnTo>
                  <a:pt x="300" y="82"/>
                </a:lnTo>
                <a:lnTo>
                  <a:pt x="300" y="84"/>
                </a:lnTo>
                <a:lnTo>
                  <a:pt x="300" y="88"/>
                </a:lnTo>
                <a:lnTo>
                  <a:pt x="298" y="91"/>
                </a:lnTo>
                <a:lnTo>
                  <a:pt x="300" y="95"/>
                </a:lnTo>
                <a:lnTo>
                  <a:pt x="305" y="93"/>
                </a:lnTo>
                <a:lnTo>
                  <a:pt x="305" y="95"/>
                </a:lnTo>
                <a:lnTo>
                  <a:pt x="309" y="99"/>
                </a:lnTo>
                <a:lnTo>
                  <a:pt x="311" y="99"/>
                </a:lnTo>
                <a:lnTo>
                  <a:pt x="313" y="99"/>
                </a:lnTo>
                <a:lnTo>
                  <a:pt x="315" y="101"/>
                </a:lnTo>
                <a:lnTo>
                  <a:pt x="320" y="104"/>
                </a:lnTo>
                <a:lnTo>
                  <a:pt x="322" y="104"/>
                </a:lnTo>
                <a:lnTo>
                  <a:pt x="322" y="106"/>
                </a:lnTo>
                <a:lnTo>
                  <a:pt x="322" y="108"/>
                </a:lnTo>
                <a:lnTo>
                  <a:pt x="318" y="108"/>
                </a:lnTo>
                <a:lnTo>
                  <a:pt x="315" y="106"/>
                </a:lnTo>
                <a:lnTo>
                  <a:pt x="313" y="106"/>
                </a:lnTo>
                <a:lnTo>
                  <a:pt x="311" y="104"/>
                </a:lnTo>
                <a:lnTo>
                  <a:pt x="309" y="104"/>
                </a:lnTo>
                <a:lnTo>
                  <a:pt x="309" y="108"/>
                </a:lnTo>
                <a:lnTo>
                  <a:pt x="307" y="110"/>
                </a:lnTo>
                <a:lnTo>
                  <a:pt x="305" y="110"/>
                </a:lnTo>
                <a:lnTo>
                  <a:pt x="305" y="116"/>
                </a:lnTo>
                <a:lnTo>
                  <a:pt x="307" y="119"/>
                </a:lnTo>
                <a:lnTo>
                  <a:pt x="305" y="121"/>
                </a:lnTo>
                <a:lnTo>
                  <a:pt x="305" y="123"/>
                </a:lnTo>
                <a:lnTo>
                  <a:pt x="307" y="125"/>
                </a:lnTo>
                <a:lnTo>
                  <a:pt x="305" y="127"/>
                </a:lnTo>
                <a:lnTo>
                  <a:pt x="303" y="125"/>
                </a:lnTo>
                <a:lnTo>
                  <a:pt x="300" y="129"/>
                </a:lnTo>
                <a:lnTo>
                  <a:pt x="303" y="131"/>
                </a:lnTo>
                <a:lnTo>
                  <a:pt x="300" y="131"/>
                </a:lnTo>
                <a:lnTo>
                  <a:pt x="296" y="134"/>
                </a:lnTo>
                <a:lnTo>
                  <a:pt x="290" y="131"/>
                </a:lnTo>
                <a:lnTo>
                  <a:pt x="288" y="127"/>
                </a:lnTo>
                <a:lnTo>
                  <a:pt x="288" y="125"/>
                </a:lnTo>
                <a:lnTo>
                  <a:pt x="288" y="121"/>
                </a:lnTo>
                <a:lnTo>
                  <a:pt x="283" y="121"/>
                </a:lnTo>
                <a:lnTo>
                  <a:pt x="283" y="116"/>
                </a:lnTo>
                <a:lnTo>
                  <a:pt x="281" y="114"/>
                </a:lnTo>
                <a:lnTo>
                  <a:pt x="277" y="112"/>
                </a:lnTo>
                <a:lnTo>
                  <a:pt x="275" y="116"/>
                </a:lnTo>
                <a:lnTo>
                  <a:pt x="272" y="116"/>
                </a:lnTo>
                <a:lnTo>
                  <a:pt x="268" y="112"/>
                </a:lnTo>
                <a:lnTo>
                  <a:pt x="266" y="112"/>
                </a:lnTo>
                <a:lnTo>
                  <a:pt x="262" y="112"/>
                </a:lnTo>
                <a:lnTo>
                  <a:pt x="260" y="110"/>
                </a:lnTo>
                <a:lnTo>
                  <a:pt x="255" y="112"/>
                </a:lnTo>
                <a:lnTo>
                  <a:pt x="253" y="114"/>
                </a:lnTo>
                <a:lnTo>
                  <a:pt x="249" y="112"/>
                </a:lnTo>
                <a:lnTo>
                  <a:pt x="247" y="110"/>
                </a:lnTo>
                <a:lnTo>
                  <a:pt x="245" y="110"/>
                </a:lnTo>
                <a:lnTo>
                  <a:pt x="240" y="114"/>
                </a:lnTo>
                <a:lnTo>
                  <a:pt x="236" y="116"/>
                </a:lnTo>
                <a:lnTo>
                  <a:pt x="232" y="114"/>
                </a:lnTo>
                <a:lnTo>
                  <a:pt x="225" y="112"/>
                </a:lnTo>
                <a:lnTo>
                  <a:pt x="221" y="112"/>
                </a:lnTo>
                <a:lnTo>
                  <a:pt x="219" y="112"/>
                </a:lnTo>
                <a:lnTo>
                  <a:pt x="212" y="110"/>
                </a:lnTo>
                <a:lnTo>
                  <a:pt x="208" y="110"/>
                </a:lnTo>
                <a:lnTo>
                  <a:pt x="206" y="106"/>
                </a:lnTo>
                <a:lnTo>
                  <a:pt x="204" y="110"/>
                </a:lnTo>
                <a:lnTo>
                  <a:pt x="200" y="110"/>
                </a:lnTo>
                <a:lnTo>
                  <a:pt x="200" y="108"/>
                </a:lnTo>
                <a:lnTo>
                  <a:pt x="193" y="106"/>
                </a:lnTo>
                <a:lnTo>
                  <a:pt x="189" y="104"/>
                </a:lnTo>
                <a:lnTo>
                  <a:pt x="187" y="101"/>
                </a:lnTo>
                <a:lnTo>
                  <a:pt x="185" y="101"/>
                </a:lnTo>
                <a:lnTo>
                  <a:pt x="180" y="106"/>
                </a:lnTo>
                <a:lnTo>
                  <a:pt x="178" y="106"/>
                </a:lnTo>
                <a:lnTo>
                  <a:pt x="172" y="104"/>
                </a:lnTo>
                <a:lnTo>
                  <a:pt x="167" y="104"/>
                </a:lnTo>
                <a:lnTo>
                  <a:pt x="163" y="104"/>
                </a:lnTo>
                <a:lnTo>
                  <a:pt x="161" y="108"/>
                </a:lnTo>
                <a:lnTo>
                  <a:pt x="157" y="112"/>
                </a:lnTo>
                <a:lnTo>
                  <a:pt x="154" y="121"/>
                </a:lnTo>
                <a:lnTo>
                  <a:pt x="148" y="119"/>
                </a:lnTo>
                <a:lnTo>
                  <a:pt x="142" y="114"/>
                </a:lnTo>
                <a:lnTo>
                  <a:pt x="139" y="108"/>
                </a:lnTo>
                <a:lnTo>
                  <a:pt x="135" y="104"/>
                </a:lnTo>
                <a:lnTo>
                  <a:pt x="129" y="104"/>
                </a:lnTo>
                <a:lnTo>
                  <a:pt x="124" y="104"/>
                </a:lnTo>
                <a:lnTo>
                  <a:pt x="122" y="110"/>
                </a:lnTo>
                <a:lnTo>
                  <a:pt x="122" y="116"/>
                </a:lnTo>
                <a:lnTo>
                  <a:pt x="122" y="121"/>
                </a:lnTo>
                <a:lnTo>
                  <a:pt x="122" y="125"/>
                </a:lnTo>
                <a:lnTo>
                  <a:pt x="124" y="131"/>
                </a:lnTo>
                <a:lnTo>
                  <a:pt x="120" y="134"/>
                </a:lnTo>
                <a:lnTo>
                  <a:pt x="122" y="138"/>
                </a:lnTo>
                <a:lnTo>
                  <a:pt x="124" y="140"/>
                </a:lnTo>
                <a:lnTo>
                  <a:pt x="127" y="142"/>
                </a:lnTo>
                <a:lnTo>
                  <a:pt x="131" y="144"/>
                </a:lnTo>
                <a:lnTo>
                  <a:pt x="133" y="144"/>
                </a:lnTo>
                <a:lnTo>
                  <a:pt x="137" y="151"/>
                </a:lnTo>
                <a:lnTo>
                  <a:pt x="142" y="159"/>
                </a:lnTo>
                <a:lnTo>
                  <a:pt x="144" y="164"/>
                </a:lnTo>
                <a:lnTo>
                  <a:pt x="144" y="168"/>
                </a:lnTo>
                <a:lnTo>
                  <a:pt x="148" y="172"/>
                </a:lnTo>
                <a:lnTo>
                  <a:pt x="146" y="174"/>
                </a:lnTo>
                <a:lnTo>
                  <a:pt x="146" y="177"/>
                </a:lnTo>
                <a:lnTo>
                  <a:pt x="146" y="183"/>
                </a:lnTo>
                <a:lnTo>
                  <a:pt x="150" y="183"/>
                </a:lnTo>
                <a:lnTo>
                  <a:pt x="152" y="185"/>
                </a:lnTo>
                <a:lnTo>
                  <a:pt x="152" y="189"/>
                </a:lnTo>
                <a:lnTo>
                  <a:pt x="157" y="194"/>
                </a:lnTo>
                <a:lnTo>
                  <a:pt x="161" y="196"/>
                </a:lnTo>
                <a:lnTo>
                  <a:pt x="165" y="196"/>
                </a:lnTo>
                <a:lnTo>
                  <a:pt x="174" y="209"/>
                </a:lnTo>
                <a:lnTo>
                  <a:pt x="174" y="215"/>
                </a:lnTo>
                <a:lnTo>
                  <a:pt x="176" y="215"/>
                </a:lnTo>
                <a:lnTo>
                  <a:pt x="180" y="220"/>
                </a:lnTo>
                <a:lnTo>
                  <a:pt x="191" y="230"/>
                </a:lnTo>
                <a:lnTo>
                  <a:pt x="195" y="235"/>
                </a:lnTo>
                <a:lnTo>
                  <a:pt x="202" y="237"/>
                </a:lnTo>
                <a:lnTo>
                  <a:pt x="204" y="239"/>
                </a:lnTo>
                <a:lnTo>
                  <a:pt x="204" y="243"/>
                </a:lnTo>
                <a:lnTo>
                  <a:pt x="206" y="252"/>
                </a:lnTo>
                <a:lnTo>
                  <a:pt x="210" y="256"/>
                </a:lnTo>
                <a:lnTo>
                  <a:pt x="215" y="260"/>
                </a:lnTo>
                <a:lnTo>
                  <a:pt x="219" y="265"/>
                </a:lnTo>
                <a:lnTo>
                  <a:pt x="225" y="269"/>
                </a:lnTo>
                <a:lnTo>
                  <a:pt x="227" y="275"/>
                </a:lnTo>
                <a:lnTo>
                  <a:pt x="219" y="280"/>
                </a:lnTo>
                <a:close/>
                <a:moveTo>
                  <a:pt x="225" y="284"/>
                </a:moveTo>
                <a:lnTo>
                  <a:pt x="227" y="280"/>
                </a:lnTo>
                <a:lnTo>
                  <a:pt x="232" y="280"/>
                </a:lnTo>
                <a:lnTo>
                  <a:pt x="234" y="280"/>
                </a:lnTo>
                <a:lnTo>
                  <a:pt x="236" y="284"/>
                </a:lnTo>
                <a:lnTo>
                  <a:pt x="238" y="286"/>
                </a:lnTo>
                <a:lnTo>
                  <a:pt x="240" y="288"/>
                </a:lnTo>
                <a:lnTo>
                  <a:pt x="245" y="293"/>
                </a:lnTo>
                <a:lnTo>
                  <a:pt x="251" y="293"/>
                </a:lnTo>
                <a:lnTo>
                  <a:pt x="257" y="301"/>
                </a:lnTo>
                <a:lnTo>
                  <a:pt x="260" y="303"/>
                </a:lnTo>
                <a:lnTo>
                  <a:pt x="262" y="301"/>
                </a:lnTo>
                <a:lnTo>
                  <a:pt x="266" y="303"/>
                </a:lnTo>
                <a:lnTo>
                  <a:pt x="268" y="303"/>
                </a:lnTo>
                <a:lnTo>
                  <a:pt x="270" y="306"/>
                </a:lnTo>
                <a:lnTo>
                  <a:pt x="268" y="310"/>
                </a:lnTo>
                <a:lnTo>
                  <a:pt x="270" y="312"/>
                </a:lnTo>
                <a:lnTo>
                  <a:pt x="272" y="314"/>
                </a:lnTo>
                <a:lnTo>
                  <a:pt x="272" y="316"/>
                </a:lnTo>
                <a:lnTo>
                  <a:pt x="272" y="321"/>
                </a:lnTo>
                <a:lnTo>
                  <a:pt x="257" y="308"/>
                </a:lnTo>
                <a:lnTo>
                  <a:pt x="245" y="295"/>
                </a:lnTo>
                <a:lnTo>
                  <a:pt x="225" y="284"/>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4" name="Freeform 8">
            <a:extLst>
              <a:ext uri="{FF2B5EF4-FFF2-40B4-BE49-F238E27FC236}">
                <a16:creationId xmlns:a16="http://schemas.microsoft.com/office/drawing/2014/main" id="{6E6AA985-B202-66B6-AB3D-DAC679D60A95}"/>
              </a:ext>
            </a:extLst>
          </p:cNvPr>
          <p:cNvSpPr>
            <a:spLocks/>
          </p:cNvSpPr>
          <p:nvPr/>
        </p:nvSpPr>
        <p:spPr bwMode="gray">
          <a:xfrm>
            <a:off x="10075684" y="5766444"/>
            <a:ext cx="200859" cy="110828"/>
          </a:xfrm>
          <a:custGeom>
            <a:avLst/>
            <a:gdLst>
              <a:gd name="T0" fmla="*/ 62 w 127"/>
              <a:gd name="T1" fmla="*/ 19 h 75"/>
              <a:gd name="T2" fmla="*/ 62 w 127"/>
              <a:gd name="T3" fmla="*/ 21 h 75"/>
              <a:gd name="T4" fmla="*/ 68 w 127"/>
              <a:gd name="T5" fmla="*/ 29 h 75"/>
              <a:gd name="T6" fmla="*/ 62 w 127"/>
              <a:gd name="T7" fmla="*/ 29 h 75"/>
              <a:gd name="T8" fmla="*/ 60 w 127"/>
              <a:gd name="T9" fmla="*/ 31 h 75"/>
              <a:gd name="T10" fmla="*/ 58 w 127"/>
              <a:gd name="T11" fmla="*/ 29 h 75"/>
              <a:gd name="T12" fmla="*/ 53 w 127"/>
              <a:gd name="T13" fmla="*/ 29 h 75"/>
              <a:gd name="T14" fmla="*/ 50 w 127"/>
              <a:gd name="T15" fmla="*/ 36 h 75"/>
              <a:gd name="T16" fmla="*/ 37 w 127"/>
              <a:gd name="T17" fmla="*/ 40 h 75"/>
              <a:gd name="T18" fmla="*/ 31 w 127"/>
              <a:gd name="T19" fmla="*/ 41 h 75"/>
              <a:gd name="T20" fmla="*/ 29 w 127"/>
              <a:gd name="T21" fmla="*/ 43 h 75"/>
              <a:gd name="T22" fmla="*/ 29 w 127"/>
              <a:gd name="T23" fmla="*/ 46 h 75"/>
              <a:gd name="T24" fmla="*/ 25 w 127"/>
              <a:gd name="T25" fmla="*/ 47 h 75"/>
              <a:gd name="T26" fmla="*/ 23 w 127"/>
              <a:gd name="T27" fmla="*/ 43 h 75"/>
              <a:gd name="T28" fmla="*/ 18 w 127"/>
              <a:gd name="T29" fmla="*/ 43 h 75"/>
              <a:gd name="T30" fmla="*/ 9 w 127"/>
              <a:gd name="T31" fmla="*/ 40 h 75"/>
              <a:gd name="T32" fmla="*/ 5 w 127"/>
              <a:gd name="T33" fmla="*/ 39 h 75"/>
              <a:gd name="T34" fmla="*/ 5 w 127"/>
              <a:gd name="T35" fmla="*/ 34 h 75"/>
              <a:gd name="T36" fmla="*/ 3 w 127"/>
              <a:gd name="T37" fmla="*/ 33 h 75"/>
              <a:gd name="T38" fmla="*/ 0 w 127"/>
              <a:gd name="T39" fmla="*/ 25 h 75"/>
              <a:gd name="T40" fmla="*/ 1 w 127"/>
              <a:gd name="T41" fmla="*/ 24 h 75"/>
              <a:gd name="T42" fmla="*/ 3 w 127"/>
              <a:gd name="T43" fmla="*/ 27 h 75"/>
              <a:gd name="T44" fmla="*/ 6 w 127"/>
              <a:gd name="T45" fmla="*/ 27 h 75"/>
              <a:gd name="T46" fmla="*/ 13 w 127"/>
              <a:gd name="T47" fmla="*/ 20 h 75"/>
              <a:gd name="T48" fmla="*/ 18 w 127"/>
              <a:gd name="T49" fmla="*/ 20 h 75"/>
              <a:gd name="T50" fmla="*/ 22 w 127"/>
              <a:gd name="T51" fmla="*/ 23 h 75"/>
              <a:gd name="T52" fmla="*/ 23 w 127"/>
              <a:gd name="T53" fmla="*/ 20 h 75"/>
              <a:gd name="T54" fmla="*/ 25 w 127"/>
              <a:gd name="T55" fmla="*/ 14 h 75"/>
              <a:gd name="T56" fmla="*/ 25 w 127"/>
              <a:gd name="T57" fmla="*/ 12 h 75"/>
              <a:gd name="T58" fmla="*/ 36 w 127"/>
              <a:gd name="T59" fmla="*/ 13 h 75"/>
              <a:gd name="T60" fmla="*/ 47 w 127"/>
              <a:gd name="T61" fmla="*/ 14 h 75"/>
              <a:gd name="T62" fmla="*/ 53 w 127"/>
              <a:gd name="T63" fmla="*/ 13 h 75"/>
              <a:gd name="T64" fmla="*/ 66 w 127"/>
              <a:gd name="T65" fmla="*/ 9 h 75"/>
              <a:gd name="T66" fmla="*/ 78 w 127"/>
              <a:gd name="T67" fmla="*/ 3 h 75"/>
              <a:gd name="T68" fmla="*/ 87 w 127"/>
              <a:gd name="T69" fmla="*/ 0 h 75"/>
              <a:gd name="T70" fmla="*/ 79 w 127"/>
              <a:gd name="T71" fmla="*/ 5 h 75"/>
              <a:gd name="T72" fmla="*/ 72 w 127"/>
              <a:gd name="T73" fmla="*/ 9 h 75"/>
              <a:gd name="T74" fmla="*/ 62 w 127"/>
              <a:gd name="T75" fmla="*/ 19 h 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75">
                <a:moveTo>
                  <a:pt x="90" y="30"/>
                </a:moveTo>
                <a:lnTo>
                  <a:pt x="90" y="34"/>
                </a:lnTo>
                <a:lnTo>
                  <a:pt x="99" y="47"/>
                </a:lnTo>
                <a:lnTo>
                  <a:pt x="90" y="47"/>
                </a:lnTo>
                <a:lnTo>
                  <a:pt x="88" y="49"/>
                </a:lnTo>
                <a:lnTo>
                  <a:pt x="84" y="47"/>
                </a:lnTo>
                <a:lnTo>
                  <a:pt x="77" y="47"/>
                </a:lnTo>
                <a:lnTo>
                  <a:pt x="73" y="58"/>
                </a:lnTo>
                <a:lnTo>
                  <a:pt x="54" y="64"/>
                </a:lnTo>
                <a:lnTo>
                  <a:pt x="45" y="66"/>
                </a:lnTo>
                <a:lnTo>
                  <a:pt x="43" y="68"/>
                </a:lnTo>
                <a:lnTo>
                  <a:pt x="43" y="73"/>
                </a:lnTo>
                <a:lnTo>
                  <a:pt x="37" y="75"/>
                </a:lnTo>
                <a:lnTo>
                  <a:pt x="34" y="68"/>
                </a:lnTo>
                <a:lnTo>
                  <a:pt x="26" y="68"/>
                </a:lnTo>
                <a:lnTo>
                  <a:pt x="13" y="64"/>
                </a:lnTo>
                <a:lnTo>
                  <a:pt x="7" y="62"/>
                </a:lnTo>
                <a:lnTo>
                  <a:pt x="7" y="55"/>
                </a:lnTo>
                <a:lnTo>
                  <a:pt x="4" y="53"/>
                </a:lnTo>
                <a:lnTo>
                  <a:pt x="0" y="40"/>
                </a:lnTo>
                <a:lnTo>
                  <a:pt x="2" y="38"/>
                </a:lnTo>
                <a:lnTo>
                  <a:pt x="4" y="43"/>
                </a:lnTo>
                <a:lnTo>
                  <a:pt x="9" y="43"/>
                </a:lnTo>
                <a:lnTo>
                  <a:pt x="19" y="32"/>
                </a:lnTo>
                <a:lnTo>
                  <a:pt x="26" y="32"/>
                </a:lnTo>
                <a:lnTo>
                  <a:pt x="32" y="36"/>
                </a:lnTo>
                <a:lnTo>
                  <a:pt x="34" y="32"/>
                </a:lnTo>
                <a:lnTo>
                  <a:pt x="37" y="23"/>
                </a:lnTo>
                <a:lnTo>
                  <a:pt x="37" y="19"/>
                </a:lnTo>
                <a:lnTo>
                  <a:pt x="52" y="21"/>
                </a:lnTo>
                <a:lnTo>
                  <a:pt x="69" y="23"/>
                </a:lnTo>
                <a:lnTo>
                  <a:pt x="77" y="21"/>
                </a:lnTo>
                <a:lnTo>
                  <a:pt x="97" y="15"/>
                </a:lnTo>
                <a:lnTo>
                  <a:pt x="114" y="4"/>
                </a:lnTo>
                <a:lnTo>
                  <a:pt x="127" y="0"/>
                </a:lnTo>
                <a:lnTo>
                  <a:pt x="116" y="8"/>
                </a:lnTo>
                <a:lnTo>
                  <a:pt x="105" y="15"/>
                </a:lnTo>
                <a:lnTo>
                  <a:pt x="90" y="30"/>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5" name="Freeform 9">
            <a:extLst>
              <a:ext uri="{FF2B5EF4-FFF2-40B4-BE49-F238E27FC236}">
                <a16:creationId xmlns:a16="http://schemas.microsoft.com/office/drawing/2014/main" id="{FAB61AD4-1F72-0692-9A0B-A80BBF0104C3}"/>
              </a:ext>
            </a:extLst>
          </p:cNvPr>
          <p:cNvSpPr>
            <a:spLocks/>
          </p:cNvSpPr>
          <p:nvPr/>
        </p:nvSpPr>
        <p:spPr bwMode="gray">
          <a:xfrm>
            <a:off x="8353375" y="4014418"/>
            <a:ext cx="574873" cy="320693"/>
          </a:xfrm>
          <a:custGeom>
            <a:avLst/>
            <a:gdLst>
              <a:gd name="T0" fmla="*/ 53 w 363"/>
              <a:gd name="T1" fmla="*/ 116 h 215"/>
              <a:gd name="T2" fmla="*/ 43 w 363"/>
              <a:gd name="T3" fmla="*/ 108 h 215"/>
              <a:gd name="T4" fmla="*/ 24 w 363"/>
              <a:gd name="T5" fmla="*/ 94 h 215"/>
              <a:gd name="T6" fmla="*/ 10 w 363"/>
              <a:gd name="T7" fmla="*/ 77 h 215"/>
              <a:gd name="T8" fmla="*/ 12 w 363"/>
              <a:gd name="T9" fmla="*/ 58 h 215"/>
              <a:gd name="T10" fmla="*/ 0 w 363"/>
              <a:gd name="T11" fmla="*/ 46 h 215"/>
              <a:gd name="T12" fmla="*/ 14 w 363"/>
              <a:gd name="T13" fmla="*/ 38 h 215"/>
              <a:gd name="T14" fmla="*/ 29 w 363"/>
              <a:gd name="T15" fmla="*/ 28 h 215"/>
              <a:gd name="T16" fmla="*/ 43 w 363"/>
              <a:gd name="T17" fmla="*/ 22 h 215"/>
              <a:gd name="T18" fmla="*/ 60 w 363"/>
              <a:gd name="T19" fmla="*/ 18 h 215"/>
              <a:gd name="T20" fmla="*/ 77 w 363"/>
              <a:gd name="T21" fmla="*/ 9 h 215"/>
              <a:gd name="T22" fmla="*/ 84 w 363"/>
              <a:gd name="T23" fmla="*/ 0 h 215"/>
              <a:gd name="T24" fmla="*/ 95 w 363"/>
              <a:gd name="T25" fmla="*/ 12 h 215"/>
              <a:gd name="T26" fmla="*/ 105 w 363"/>
              <a:gd name="T27" fmla="*/ 6 h 215"/>
              <a:gd name="T28" fmla="*/ 110 w 363"/>
              <a:gd name="T29" fmla="*/ 1 h 215"/>
              <a:gd name="T30" fmla="*/ 121 w 363"/>
              <a:gd name="T31" fmla="*/ 13 h 215"/>
              <a:gd name="T32" fmla="*/ 137 w 363"/>
              <a:gd name="T33" fmla="*/ 20 h 215"/>
              <a:gd name="T34" fmla="*/ 149 w 363"/>
              <a:gd name="T35" fmla="*/ 22 h 215"/>
              <a:gd name="T36" fmla="*/ 158 w 363"/>
              <a:gd name="T37" fmla="*/ 26 h 215"/>
              <a:gd name="T38" fmla="*/ 149 w 363"/>
              <a:gd name="T39" fmla="*/ 34 h 215"/>
              <a:gd name="T40" fmla="*/ 168 w 363"/>
              <a:gd name="T41" fmla="*/ 52 h 215"/>
              <a:gd name="T42" fmla="*/ 174 w 363"/>
              <a:gd name="T43" fmla="*/ 37 h 215"/>
              <a:gd name="T44" fmla="*/ 189 w 363"/>
              <a:gd name="T45" fmla="*/ 38 h 215"/>
              <a:gd name="T46" fmla="*/ 202 w 363"/>
              <a:gd name="T47" fmla="*/ 47 h 215"/>
              <a:gd name="T48" fmla="*/ 208 w 363"/>
              <a:gd name="T49" fmla="*/ 57 h 215"/>
              <a:gd name="T50" fmla="*/ 224 w 363"/>
              <a:gd name="T51" fmla="*/ 58 h 215"/>
              <a:gd name="T52" fmla="*/ 240 w 363"/>
              <a:gd name="T53" fmla="*/ 72 h 215"/>
              <a:gd name="T54" fmla="*/ 248 w 363"/>
              <a:gd name="T55" fmla="*/ 83 h 215"/>
              <a:gd name="T56" fmla="*/ 243 w 363"/>
              <a:gd name="T57" fmla="*/ 84 h 215"/>
              <a:gd name="T58" fmla="*/ 237 w 363"/>
              <a:gd name="T59" fmla="*/ 85 h 215"/>
              <a:gd name="T60" fmla="*/ 233 w 363"/>
              <a:gd name="T61" fmla="*/ 91 h 215"/>
              <a:gd name="T62" fmla="*/ 227 w 363"/>
              <a:gd name="T63" fmla="*/ 94 h 215"/>
              <a:gd name="T64" fmla="*/ 222 w 363"/>
              <a:gd name="T65" fmla="*/ 99 h 215"/>
              <a:gd name="T66" fmla="*/ 221 w 363"/>
              <a:gd name="T67" fmla="*/ 106 h 215"/>
              <a:gd name="T68" fmla="*/ 215 w 363"/>
              <a:gd name="T69" fmla="*/ 109 h 215"/>
              <a:gd name="T70" fmla="*/ 212 w 363"/>
              <a:gd name="T71" fmla="*/ 114 h 215"/>
              <a:gd name="T72" fmla="*/ 209 w 363"/>
              <a:gd name="T73" fmla="*/ 116 h 215"/>
              <a:gd name="T74" fmla="*/ 203 w 363"/>
              <a:gd name="T75" fmla="*/ 118 h 215"/>
              <a:gd name="T76" fmla="*/ 198 w 363"/>
              <a:gd name="T77" fmla="*/ 120 h 215"/>
              <a:gd name="T78" fmla="*/ 194 w 363"/>
              <a:gd name="T79" fmla="*/ 120 h 215"/>
              <a:gd name="T80" fmla="*/ 187 w 363"/>
              <a:gd name="T81" fmla="*/ 117 h 215"/>
              <a:gd name="T82" fmla="*/ 182 w 363"/>
              <a:gd name="T83" fmla="*/ 120 h 215"/>
              <a:gd name="T84" fmla="*/ 178 w 363"/>
              <a:gd name="T85" fmla="*/ 127 h 215"/>
              <a:gd name="T86" fmla="*/ 176 w 363"/>
              <a:gd name="T87" fmla="*/ 128 h 215"/>
              <a:gd name="T88" fmla="*/ 127 w 363"/>
              <a:gd name="T89" fmla="*/ 122 h 215"/>
              <a:gd name="T90" fmla="*/ 81 w 363"/>
              <a:gd name="T91" fmla="*/ 136 h 215"/>
              <a:gd name="T92" fmla="*/ 63 w 363"/>
              <a:gd name="T93" fmla="*/ 130 h 2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63" h="215">
                <a:moveTo>
                  <a:pt x="92" y="206"/>
                </a:moveTo>
                <a:lnTo>
                  <a:pt x="82" y="183"/>
                </a:lnTo>
                <a:lnTo>
                  <a:pt x="77" y="183"/>
                </a:lnTo>
                <a:lnTo>
                  <a:pt x="73" y="174"/>
                </a:lnTo>
                <a:lnTo>
                  <a:pt x="69" y="178"/>
                </a:lnTo>
                <a:lnTo>
                  <a:pt x="62" y="170"/>
                </a:lnTo>
                <a:lnTo>
                  <a:pt x="52" y="163"/>
                </a:lnTo>
                <a:lnTo>
                  <a:pt x="39" y="144"/>
                </a:lnTo>
                <a:lnTo>
                  <a:pt x="35" y="148"/>
                </a:lnTo>
                <a:lnTo>
                  <a:pt x="22" y="137"/>
                </a:lnTo>
                <a:lnTo>
                  <a:pt x="15" y="131"/>
                </a:lnTo>
                <a:lnTo>
                  <a:pt x="15" y="122"/>
                </a:lnTo>
                <a:lnTo>
                  <a:pt x="11" y="118"/>
                </a:lnTo>
                <a:lnTo>
                  <a:pt x="13" y="103"/>
                </a:lnTo>
                <a:lnTo>
                  <a:pt x="17" y="92"/>
                </a:lnTo>
                <a:lnTo>
                  <a:pt x="7" y="90"/>
                </a:lnTo>
                <a:lnTo>
                  <a:pt x="0" y="75"/>
                </a:lnTo>
                <a:lnTo>
                  <a:pt x="0" y="73"/>
                </a:lnTo>
                <a:lnTo>
                  <a:pt x="7" y="67"/>
                </a:lnTo>
                <a:lnTo>
                  <a:pt x="13" y="60"/>
                </a:lnTo>
                <a:lnTo>
                  <a:pt x="20" y="60"/>
                </a:lnTo>
                <a:lnTo>
                  <a:pt x="30" y="54"/>
                </a:lnTo>
                <a:lnTo>
                  <a:pt x="41" y="54"/>
                </a:lnTo>
                <a:lnTo>
                  <a:pt x="43" y="45"/>
                </a:lnTo>
                <a:lnTo>
                  <a:pt x="52" y="45"/>
                </a:lnTo>
                <a:lnTo>
                  <a:pt x="54" y="36"/>
                </a:lnTo>
                <a:lnTo>
                  <a:pt x="62" y="34"/>
                </a:lnTo>
                <a:lnTo>
                  <a:pt x="67" y="36"/>
                </a:lnTo>
                <a:lnTo>
                  <a:pt x="71" y="28"/>
                </a:lnTo>
                <a:lnTo>
                  <a:pt x="88" y="28"/>
                </a:lnTo>
                <a:lnTo>
                  <a:pt x="92" y="21"/>
                </a:lnTo>
                <a:lnTo>
                  <a:pt x="105" y="19"/>
                </a:lnTo>
                <a:lnTo>
                  <a:pt x="112" y="15"/>
                </a:lnTo>
                <a:lnTo>
                  <a:pt x="118" y="13"/>
                </a:lnTo>
                <a:lnTo>
                  <a:pt x="110" y="4"/>
                </a:lnTo>
                <a:lnTo>
                  <a:pt x="123" y="0"/>
                </a:lnTo>
                <a:lnTo>
                  <a:pt x="129" y="4"/>
                </a:lnTo>
                <a:lnTo>
                  <a:pt x="129" y="17"/>
                </a:lnTo>
                <a:lnTo>
                  <a:pt x="138" y="19"/>
                </a:lnTo>
                <a:lnTo>
                  <a:pt x="142" y="15"/>
                </a:lnTo>
                <a:lnTo>
                  <a:pt x="150" y="15"/>
                </a:lnTo>
                <a:lnTo>
                  <a:pt x="153" y="9"/>
                </a:lnTo>
                <a:lnTo>
                  <a:pt x="150" y="6"/>
                </a:lnTo>
                <a:lnTo>
                  <a:pt x="153" y="2"/>
                </a:lnTo>
                <a:lnTo>
                  <a:pt x="161" y="2"/>
                </a:lnTo>
                <a:lnTo>
                  <a:pt x="165" y="4"/>
                </a:lnTo>
                <a:lnTo>
                  <a:pt x="168" y="15"/>
                </a:lnTo>
                <a:lnTo>
                  <a:pt x="176" y="21"/>
                </a:lnTo>
                <a:lnTo>
                  <a:pt x="183" y="24"/>
                </a:lnTo>
                <a:lnTo>
                  <a:pt x="195" y="26"/>
                </a:lnTo>
                <a:lnTo>
                  <a:pt x="200" y="32"/>
                </a:lnTo>
                <a:lnTo>
                  <a:pt x="206" y="30"/>
                </a:lnTo>
                <a:lnTo>
                  <a:pt x="206" y="36"/>
                </a:lnTo>
                <a:lnTo>
                  <a:pt x="217" y="34"/>
                </a:lnTo>
                <a:lnTo>
                  <a:pt x="219" y="32"/>
                </a:lnTo>
                <a:lnTo>
                  <a:pt x="225" y="32"/>
                </a:lnTo>
                <a:lnTo>
                  <a:pt x="230" y="41"/>
                </a:lnTo>
                <a:lnTo>
                  <a:pt x="228" y="45"/>
                </a:lnTo>
                <a:lnTo>
                  <a:pt x="223" y="45"/>
                </a:lnTo>
                <a:lnTo>
                  <a:pt x="217" y="54"/>
                </a:lnTo>
                <a:lnTo>
                  <a:pt x="230" y="62"/>
                </a:lnTo>
                <a:lnTo>
                  <a:pt x="238" y="77"/>
                </a:lnTo>
                <a:lnTo>
                  <a:pt x="245" y="82"/>
                </a:lnTo>
                <a:lnTo>
                  <a:pt x="251" y="73"/>
                </a:lnTo>
                <a:lnTo>
                  <a:pt x="262" y="69"/>
                </a:lnTo>
                <a:lnTo>
                  <a:pt x="253" y="58"/>
                </a:lnTo>
                <a:lnTo>
                  <a:pt x="253" y="52"/>
                </a:lnTo>
                <a:lnTo>
                  <a:pt x="262" y="52"/>
                </a:lnTo>
                <a:lnTo>
                  <a:pt x="275" y="60"/>
                </a:lnTo>
                <a:lnTo>
                  <a:pt x="281" y="64"/>
                </a:lnTo>
                <a:lnTo>
                  <a:pt x="298" y="64"/>
                </a:lnTo>
                <a:lnTo>
                  <a:pt x="294" y="75"/>
                </a:lnTo>
                <a:lnTo>
                  <a:pt x="301" y="73"/>
                </a:lnTo>
                <a:lnTo>
                  <a:pt x="301" y="82"/>
                </a:lnTo>
                <a:lnTo>
                  <a:pt x="303" y="90"/>
                </a:lnTo>
                <a:lnTo>
                  <a:pt x="309" y="90"/>
                </a:lnTo>
                <a:lnTo>
                  <a:pt x="318" y="84"/>
                </a:lnTo>
                <a:lnTo>
                  <a:pt x="326" y="92"/>
                </a:lnTo>
                <a:lnTo>
                  <a:pt x="346" y="97"/>
                </a:lnTo>
                <a:lnTo>
                  <a:pt x="346" y="105"/>
                </a:lnTo>
                <a:lnTo>
                  <a:pt x="350" y="114"/>
                </a:lnTo>
                <a:lnTo>
                  <a:pt x="359" y="118"/>
                </a:lnTo>
                <a:lnTo>
                  <a:pt x="363" y="131"/>
                </a:lnTo>
                <a:lnTo>
                  <a:pt x="361" y="131"/>
                </a:lnTo>
                <a:lnTo>
                  <a:pt x="359" y="133"/>
                </a:lnTo>
                <a:lnTo>
                  <a:pt x="356" y="133"/>
                </a:lnTo>
                <a:lnTo>
                  <a:pt x="354" y="133"/>
                </a:lnTo>
                <a:lnTo>
                  <a:pt x="350" y="133"/>
                </a:lnTo>
                <a:lnTo>
                  <a:pt x="348" y="133"/>
                </a:lnTo>
                <a:lnTo>
                  <a:pt x="346" y="135"/>
                </a:lnTo>
                <a:lnTo>
                  <a:pt x="343" y="137"/>
                </a:lnTo>
                <a:lnTo>
                  <a:pt x="341" y="140"/>
                </a:lnTo>
                <a:lnTo>
                  <a:pt x="339" y="144"/>
                </a:lnTo>
                <a:lnTo>
                  <a:pt x="335" y="146"/>
                </a:lnTo>
                <a:lnTo>
                  <a:pt x="333" y="148"/>
                </a:lnTo>
                <a:lnTo>
                  <a:pt x="331" y="148"/>
                </a:lnTo>
                <a:lnTo>
                  <a:pt x="326" y="150"/>
                </a:lnTo>
                <a:lnTo>
                  <a:pt x="326" y="153"/>
                </a:lnTo>
                <a:lnTo>
                  <a:pt x="324" y="157"/>
                </a:lnTo>
                <a:lnTo>
                  <a:pt x="324" y="161"/>
                </a:lnTo>
                <a:lnTo>
                  <a:pt x="322" y="165"/>
                </a:lnTo>
                <a:lnTo>
                  <a:pt x="322" y="168"/>
                </a:lnTo>
                <a:lnTo>
                  <a:pt x="318" y="172"/>
                </a:lnTo>
                <a:lnTo>
                  <a:pt x="316" y="172"/>
                </a:lnTo>
                <a:lnTo>
                  <a:pt x="313" y="172"/>
                </a:lnTo>
                <a:lnTo>
                  <a:pt x="311" y="174"/>
                </a:lnTo>
                <a:lnTo>
                  <a:pt x="311" y="178"/>
                </a:lnTo>
                <a:lnTo>
                  <a:pt x="309" y="180"/>
                </a:lnTo>
                <a:lnTo>
                  <a:pt x="307" y="180"/>
                </a:lnTo>
                <a:lnTo>
                  <a:pt x="305" y="183"/>
                </a:lnTo>
                <a:lnTo>
                  <a:pt x="303" y="185"/>
                </a:lnTo>
                <a:lnTo>
                  <a:pt x="298" y="187"/>
                </a:lnTo>
                <a:lnTo>
                  <a:pt x="296" y="187"/>
                </a:lnTo>
                <a:lnTo>
                  <a:pt x="292" y="189"/>
                </a:lnTo>
                <a:lnTo>
                  <a:pt x="290" y="189"/>
                </a:lnTo>
                <a:lnTo>
                  <a:pt x="288" y="189"/>
                </a:lnTo>
                <a:lnTo>
                  <a:pt x="286" y="187"/>
                </a:lnTo>
                <a:lnTo>
                  <a:pt x="283" y="187"/>
                </a:lnTo>
                <a:lnTo>
                  <a:pt x="283" y="189"/>
                </a:lnTo>
                <a:lnTo>
                  <a:pt x="279" y="189"/>
                </a:lnTo>
                <a:lnTo>
                  <a:pt x="275" y="187"/>
                </a:lnTo>
                <a:lnTo>
                  <a:pt x="273" y="185"/>
                </a:lnTo>
                <a:lnTo>
                  <a:pt x="271" y="185"/>
                </a:lnTo>
                <a:lnTo>
                  <a:pt x="266" y="187"/>
                </a:lnTo>
                <a:lnTo>
                  <a:pt x="266" y="189"/>
                </a:lnTo>
                <a:lnTo>
                  <a:pt x="262" y="193"/>
                </a:lnTo>
                <a:lnTo>
                  <a:pt x="260" y="196"/>
                </a:lnTo>
                <a:lnTo>
                  <a:pt x="260" y="200"/>
                </a:lnTo>
                <a:lnTo>
                  <a:pt x="258" y="204"/>
                </a:lnTo>
                <a:lnTo>
                  <a:pt x="258" y="206"/>
                </a:lnTo>
                <a:lnTo>
                  <a:pt x="256" y="202"/>
                </a:lnTo>
                <a:lnTo>
                  <a:pt x="243" y="196"/>
                </a:lnTo>
                <a:lnTo>
                  <a:pt x="210" y="202"/>
                </a:lnTo>
                <a:lnTo>
                  <a:pt x="185" y="193"/>
                </a:lnTo>
                <a:lnTo>
                  <a:pt x="150" y="180"/>
                </a:lnTo>
                <a:lnTo>
                  <a:pt x="133" y="211"/>
                </a:lnTo>
                <a:lnTo>
                  <a:pt x="118" y="215"/>
                </a:lnTo>
                <a:lnTo>
                  <a:pt x="105" y="213"/>
                </a:lnTo>
                <a:lnTo>
                  <a:pt x="97" y="206"/>
                </a:lnTo>
                <a:lnTo>
                  <a:pt x="92" y="206"/>
                </a:lnTo>
                <a:close/>
              </a:path>
            </a:pathLst>
          </a:custGeom>
          <a:gradFill>
            <a:gsLst>
              <a:gs pos="31000">
                <a:srgbClr val="E65F5C"/>
              </a:gs>
              <a:gs pos="100000">
                <a:srgbClr val="FFDF64"/>
              </a:gs>
            </a:gsLst>
            <a:lin ang="0" scaled="1"/>
          </a:gra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6" name="Freeform 10">
            <a:extLst>
              <a:ext uri="{FF2B5EF4-FFF2-40B4-BE49-F238E27FC236}">
                <a16:creationId xmlns:a16="http://schemas.microsoft.com/office/drawing/2014/main" id="{22BDE3E4-BB3A-0F4E-FBAE-944637AD4585}"/>
              </a:ext>
            </a:extLst>
          </p:cNvPr>
          <p:cNvSpPr>
            <a:spLocks noEditPoints="1"/>
          </p:cNvSpPr>
          <p:nvPr/>
        </p:nvSpPr>
        <p:spPr bwMode="gray">
          <a:xfrm>
            <a:off x="7986287" y="3073559"/>
            <a:ext cx="385557" cy="424447"/>
          </a:xfrm>
          <a:custGeom>
            <a:avLst/>
            <a:gdLst>
              <a:gd name="T0" fmla="*/ 14 w 245"/>
              <a:gd name="T1" fmla="*/ 47 h 286"/>
              <a:gd name="T2" fmla="*/ 24 w 245"/>
              <a:gd name="T3" fmla="*/ 42 h 286"/>
              <a:gd name="T4" fmla="*/ 48 w 245"/>
              <a:gd name="T5" fmla="*/ 38 h 286"/>
              <a:gd name="T6" fmla="*/ 69 w 245"/>
              <a:gd name="T7" fmla="*/ 12 h 286"/>
              <a:gd name="T8" fmla="*/ 89 w 245"/>
              <a:gd name="T9" fmla="*/ 7 h 286"/>
              <a:gd name="T10" fmla="*/ 95 w 245"/>
              <a:gd name="T11" fmla="*/ 1 h 286"/>
              <a:gd name="T12" fmla="*/ 91 w 245"/>
              <a:gd name="T13" fmla="*/ 19 h 286"/>
              <a:gd name="T14" fmla="*/ 87 w 245"/>
              <a:gd name="T15" fmla="*/ 38 h 286"/>
              <a:gd name="T16" fmla="*/ 56 w 245"/>
              <a:gd name="T17" fmla="*/ 50 h 286"/>
              <a:gd name="T18" fmla="*/ 43 w 245"/>
              <a:gd name="T19" fmla="*/ 48 h 286"/>
              <a:gd name="T20" fmla="*/ 35 w 245"/>
              <a:gd name="T21" fmla="*/ 48 h 286"/>
              <a:gd name="T22" fmla="*/ 28 w 245"/>
              <a:gd name="T23" fmla="*/ 61 h 286"/>
              <a:gd name="T24" fmla="*/ 19 w 245"/>
              <a:gd name="T25" fmla="*/ 72 h 286"/>
              <a:gd name="T26" fmla="*/ 14 w 245"/>
              <a:gd name="T27" fmla="*/ 70 h 286"/>
              <a:gd name="T28" fmla="*/ 148 w 245"/>
              <a:gd name="T29" fmla="*/ 174 h 286"/>
              <a:gd name="T30" fmla="*/ 140 w 245"/>
              <a:gd name="T31" fmla="*/ 162 h 286"/>
              <a:gd name="T32" fmla="*/ 122 w 245"/>
              <a:gd name="T33" fmla="*/ 161 h 286"/>
              <a:gd name="T34" fmla="*/ 116 w 245"/>
              <a:gd name="T35" fmla="*/ 134 h 286"/>
              <a:gd name="T36" fmla="*/ 134 w 245"/>
              <a:gd name="T37" fmla="*/ 119 h 286"/>
              <a:gd name="T38" fmla="*/ 148 w 245"/>
              <a:gd name="T39" fmla="*/ 137 h 286"/>
              <a:gd name="T40" fmla="*/ 153 w 245"/>
              <a:gd name="T41" fmla="*/ 114 h 286"/>
              <a:gd name="T42" fmla="*/ 166 w 245"/>
              <a:gd name="T43" fmla="*/ 114 h 286"/>
              <a:gd name="T44" fmla="*/ 164 w 245"/>
              <a:gd name="T45" fmla="*/ 139 h 286"/>
              <a:gd name="T46" fmla="*/ 155 w 245"/>
              <a:gd name="T47" fmla="*/ 149 h 286"/>
              <a:gd name="T48" fmla="*/ 160 w 245"/>
              <a:gd name="T49" fmla="*/ 162 h 286"/>
              <a:gd name="T50" fmla="*/ 148 w 245"/>
              <a:gd name="T51" fmla="*/ 174 h 286"/>
              <a:gd name="T52" fmla="*/ 25 w 245"/>
              <a:gd name="T53" fmla="*/ 180 h 286"/>
              <a:gd name="T54" fmla="*/ 24 w 245"/>
              <a:gd name="T55" fmla="*/ 168 h 286"/>
              <a:gd name="T56" fmla="*/ 18 w 245"/>
              <a:gd name="T57" fmla="*/ 152 h 286"/>
              <a:gd name="T58" fmla="*/ 7 w 245"/>
              <a:gd name="T59" fmla="*/ 149 h 286"/>
              <a:gd name="T60" fmla="*/ 5 w 245"/>
              <a:gd name="T61" fmla="*/ 134 h 286"/>
              <a:gd name="T62" fmla="*/ 12 w 245"/>
              <a:gd name="T63" fmla="*/ 120 h 286"/>
              <a:gd name="T64" fmla="*/ 5 w 245"/>
              <a:gd name="T65" fmla="*/ 99 h 286"/>
              <a:gd name="T66" fmla="*/ 11 w 245"/>
              <a:gd name="T67" fmla="*/ 81 h 286"/>
              <a:gd name="T68" fmla="*/ 25 w 245"/>
              <a:gd name="T69" fmla="*/ 89 h 286"/>
              <a:gd name="T70" fmla="*/ 37 w 245"/>
              <a:gd name="T71" fmla="*/ 70 h 286"/>
              <a:gd name="T72" fmla="*/ 48 w 245"/>
              <a:gd name="T73" fmla="*/ 81 h 286"/>
              <a:gd name="T74" fmla="*/ 52 w 245"/>
              <a:gd name="T75" fmla="*/ 57 h 286"/>
              <a:gd name="T76" fmla="*/ 82 w 245"/>
              <a:gd name="T77" fmla="*/ 59 h 286"/>
              <a:gd name="T78" fmla="*/ 87 w 245"/>
              <a:gd name="T79" fmla="*/ 82 h 286"/>
              <a:gd name="T80" fmla="*/ 107 w 245"/>
              <a:gd name="T81" fmla="*/ 88 h 286"/>
              <a:gd name="T82" fmla="*/ 93 w 245"/>
              <a:gd name="T83" fmla="*/ 110 h 286"/>
              <a:gd name="T84" fmla="*/ 85 w 245"/>
              <a:gd name="T85" fmla="*/ 103 h 286"/>
              <a:gd name="T86" fmla="*/ 84 w 245"/>
              <a:gd name="T87" fmla="*/ 115 h 286"/>
              <a:gd name="T88" fmla="*/ 75 w 245"/>
              <a:gd name="T89" fmla="*/ 128 h 286"/>
              <a:gd name="T90" fmla="*/ 63 w 245"/>
              <a:gd name="T91" fmla="*/ 135 h 286"/>
              <a:gd name="T92" fmla="*/ 60 w 245"/>
              <a:gd name="T93" fmla="*/ 145 h 286"/>
              <a:gd name="T94" fmla="*/ 56 w 245"/>
              <a:gd name="T95" fmla="*/ 159 h 286"/>
              <a:gd name="T96" fmla="*/ 53 w 245"/>
              <a:gd name="T97" fmla="*/ 173 h 2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5" h="286">
                <a:moveTo>
                  <a:pt x="9" y="97"/>
                </a:moveTo>
                <a:lnTo>
                  <a:pt x="20" y="75"/>
                </a:lnTo>
                <a:lnTo>
                  <a:pt x="28" y="62"/>
                </a:lnTo>
                <a:lnTo>
                  <a:pt x="35" y="67"/>
                </a:lnTo>
                <a:lnTo>
                  <a:pt x="52" y="65"/>
                </a:lnTo>
                <a:lnTo>
                  <a:pt x="71" y="60"/>
                </a:lnTo>
                <a:lnTo>
                  <a:pt x="80" y="54"/>
                </a:lnTo>
                <a:lnTo>
                  <a:pt x="101" y="19"/>
                </a:lnTo>
                <a:lnTo>
                  <a:pt x="125" y="9"/>
                </a:lnTo>
                <a:lnTo>
                  <a:pt x="131" y="11"/>
                </a:lnTo>
                <a:lnTo>
                  <a:pt x="136" y="0"/>
                </a:lnTo>
                <a:lnTo>
                  <a:pt x="140" y="2"/>
                </a:lnTo>
                <a:lnTo>
                  <a:pt x="131" y="26"/>
                </a:lnTo>
                <a:lnTo>
                  <a:pt x="134" y="30"/>
                </a:lnTo>
                <a:lnTo>
                  <a:pt x="134" y="54"/>
                </a:lnTo>
                <a:lnTo>
                  <a:pt x="127" y="60"/>
                </a:lnTo>
                <a:lnTo>
                  <a:pt x="123" y="77"/>
                </a:lnTo>
                <a:lnTo>
                  <a:pt x="82" y="80"/>
                </a:lnTo>
                <a:lnTo>
                  <a:pt x="73" y="75"/>
                </a:lnTo>
                <a:lnTo>
                  <a:pt x="63" y="77"/>
                </a:lnTo>
                <a:lnTo>
                  <a:pt x="58" y="73"/>
                </a:lnTo>
                <a:lnTo>
                  <a:pt x="52" y="77"/>
                </a:lnTo>
                <a:lnTo>
                  <a:pt x="46" y="80"/>
                </a:lnTo>
                <a:lnTo>
                  <a:pt x="41" y="97"/>
                </a:lnTo>
                <a:lnTo>
                  <a:pt x="37" y="108"/>
                </a:lnTo>
                <a:lnTo>
                  <a:pt x="28" y="114"/>
                </a:lnTo>
                <a:lnTo>
                  <a:pt x="26" y="118"/>
                </a:lnTo>
                <a:lnTo>
                  <a:pt x="20" y="112"/>
                </a:lnTo>
                <a:lnTo>
                  <a:pt x="9" y="97"/>
                </a:lnTo>
                <a:close/>
                <a:moveTo>
                  <a:pt x="217" y="277"/>
                </a:moveTo>
                <a:lnTo>
                  <a:pt x="213" y="271"/>
                </a:lnTo>
                <a:lnTo>
                  <a:pt x="206" y="258"/>
                </a:lnTo>
                <a:lnTo>
                  <a:pt x="196" y="258"/>
                </a:lnTo>
                <a:lnTo>
                  <a:pt x="179" y="256"/>
                </a:lnTo>
                <a:lnTo>
                  <a:pt x="176" y="241"/>
                </a:lnTo>
                <a:lnTo>
                  <a:pt x="170" y="213"/>
                </a:lnTo>
                <a:lnTo>
                  <a:pt x="181" y="209"/>
                </a:lnTo>
                <a:lnTo>
                  <a:pt x="196" y="189"/>
                </a:lnTo>
                <a:lnTo>
                  <a:pt x="204" y="211"/>
                </a:lnTo>
                <a:lnTo>
                  <a:pt x="217" y="217"/>
                </a:lnTo>
                <a:lnTo>
                  <a:pt x="221" y="206"/>
                </a:lnTo>
                <a:lnTo>
                  <a:pt x="224" y="181"/>
                </a:lnTo>
                <a:lnTo>
                  <a:pt x="232" y="178"/>
                </a:lnTo>
                <a:lnTo>
                  <a:pt x="243" y="181"/>
                </a:lnTo>
                <a:lnTo>
                  <a:pt x="245" y="204"/>
                </a:lnTo>
                <a:lnTo>
                  <a:pt x="241" y="221"/>
                </a:lnTo>
                <a:lnTo>
                  <a:pt x="239" y="226"/>
                </a:lnTo>
                <a:lnTo>
                  <a:pt x="228" y="237"/>
                </a:lnTo>
                <a:lnTo>
                  <a:pt x="243" y="249"/>
                </a:lnTo>
                <a:lnTo>
                  <a:pt x="234" y="258"/>
                </a:lnTo>
                <a:lnTo>
                  <a:pt x="224" y="275"/>
                </a:lnTo>
                <a:lnTo>
                  <a:pt x="217" y="277"/>
                </a:lnTo>
                <a:close/>
                <a:moveTo>
                  <a:pt x="82" y="279"/>
                </a:moveTo>
                <a:lnTo>
                  <a:pt x="37" y="286"/>
                </a:lnTo>
                <a:lnTo>
                  <a:pt x="33" y="284"/>
                </a:lnTo>
                <a:lnTo>
                  <a:pt x="35" y="267"/>
                </a:lnTo>
                <a:lnTo>
                  <a:pt x="31" y="239"/>
                </a:lnTo>
                <a:lnTo>
                  <a:pt x="26" y="241"/>
                </a:lnTo>
                <a:lnTo>
                  <a:pt x="18" y="228"/>
                </a:lnTo>
                <a:lnTo>
                  <a:pt x="11" y="237"/>
                </a:lnTo>
                <a:lnTo>
                  <a:pt x="0" y="228"/>
                </a:lnTo>
                <a:lnTo>
                  <a:pt x="7" y="213"/>
                </a:lnTo>
                <a:lnTo>
                  <a:pt x="18" y="200"/>
                </a:lnTo>
                <a:lnTo>
                  <a:pt x="18" y="191"/>
                </a:lnTo>
                <a:lnTo>
                  <a:pt x="7" y="168"/>
                </a:lnTo>
                <a:lnTo>
                  <a:pt x="7" y="157"/>
                </a:lnTo>
                <a:lnTo>
                  <a:pt x="9" y="135"/>
                </a:lnTo>
                <a:lnTo>
                  <a:pt x="16" y="129"/>
                </a:lnTo>
                <a:lnTo>
                  <a:pt x="24" y="135"/>
                </a:lnTo>
                <a:lnTo>
                  <a:pt x="37" y="142"/>
                </a:lnTo>
                <a:lnTo>
                  <a:pt x="48" y="116"/>
                </a:lnTo>
                <a:lnTo>
                  <a:pt x="54" y="112"/>
                </a:lnTo>
                <a:lnTo>
                  <a:pt x="63" y="131"/>
                </a:lnTo>
                <a:lnTo>
                  <a:pt x="71" y="129"/>
                </a:lnTo>
                <a:lnTo>
                  <a:pt x="71" y="105"/>
                </a:lnTo>
                <a:lnTo>
                  <a:pt x="76" y="90"/>
                </a:lnTo>
                <a:lnTo>
                  <a:pt x="99" y="88"/>
                </a:lnTo>
                <a:lnTo>
                  <a:pt x="121" y="93"/>
                </a:lnTo>
                <a:lnTo>
                  <a:pt x="123" y="116"/>
                </a:lnTo>
                <a:lnTo>
                  <a:pt x="127" y="131"/>
                </a:lnTo>
                <a:lnTo>
                  <a:pt x="155" y="133"/>
                </a:lnTo>
                <a:lnTo>
                  <a:pt x="157" y="140"/>
                </a:lnTo>
                <a:lnTo>
                  <a:pt x="151" y="168"/>
                </a:lnTo>
                <a:lnTo>
                  <a:pt x="136" y="174"/>
                </a:lnTo>
                <a:lnTo>
                  <a:pt x="134" y="161"/>
                </a:lnTo>
                <a:lnTo>
                  <a:pt x="125" y="163"/>
                </a:lnTo>
                <a:lnTo>
                  <a:pt x="118" y="170"/>
                </a:lnTo>
                <a:lnTo>
                  <a:pt x="123" y="183"/>
                </a:lnTo>
                <a:lnTo>
                  <a:pt x="116" y="200"/>
                </a:lnTo>
                <a:lnTo>
                  <a:pt x="110" y="204"/>
                </a:lnTo>
                <a:lnTo>
                  <a:pt x="108" y="215"/>
                </a:lnTo>
                <a:lnTo>
                  <a:pt x="93" y="215"/>
                </a:lnTo>
                <a:lnTo>
                  <a:pt x="97" y="226"/>
                </a:lnTo>
                <a:lnTo>
                  <a:pt x="88" y="230"/>
                </a:lnTo>
                <a:lnTo>
                  <a:pt x="84" y="241"/>
                </a:lnTo>
                <a:lnTo>
                  <a:pt x="82" y="252"/>
                </a:lnTo>
                <a:lnTo>
                  <a:pt x="82" y="262"/>
                </a:lnTo>
                <a:lnTo>
                  <a:pt x="78" y="275"/>
                </a:lnTo>
                <a:lnTo>
                  <a:pt x="82" y="279"/>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7" name="Freeform 11">
            <a:extLst>
              <a:ext uri="{FF2B5EF4-FFF2-40B4-BE49-F238E27FC236}">
                <a16:creationId xmlns:a16="http://schemas.microsoft.com/office/drawing/2014/main" id="{09D4E36F-5B06-71B9-DFFE-223AB918C47F}"/>
              </a:ext>
            </a:extLst>
          </p:cNvPr>
          <p:cNvSpPr>
            <a:spLocks/>
          </p:cNvSpPr>
          <p:nvPr/>
        </p:nvSpPr>
        <p:spPr bwMode="gray">
          <a:xfrm>
            <a:off x="9313805" y="2800026"/>
            <a:ext cx="413261" cy="311262"/>
          </a:xfrm>
          <a:custGeom>
            <a:avLst/>
            <a:gdLst>
              <a:gd name="T0" fmla="*/ 176 w 264"/>
              <a:gd name="T1" fmla="*/ 4 h 209"/>
              <a:gd name="T2" fmla="*/ 179 w 264"/>
              <a:gd name="T3" fmla="*/ 14 h 209"/>
              <a:gd name="T4" fmla="*/ 172 w 264"/>
              <a:gd name="T5" fmla="*/ 15 h 209"/>
              <a:gd name="T6" fmla="*/ 169 w 264"/>
              <a:gd name="T7" fmla="*/ 16 h 209"/>
              <a:gd name="T8" fmla="*/ 165 w 264"/>
              <a:gd name="T9" fmla="*/ 29 h 209"/>
              <a:gd name="T10" fmla="*/ 156 w 264"/>
              <a:gd name="T11" fmla="*/ 39 h 209"/>
              <a:gd name="T12" fmla="*/ 152 w 264"/>
              <a:gd name="T13" fmla="*/ 48 h 209"/>
              <a:gd name="T14" fmla="*/ 155 w 264"/>
              <a:gd name="T15" fmla="*/ 66 h 209"/>
              <a:gd name="T16" fmla="*/ 156 w 264"/>
              <a:gd name="T17" fmla="*/ 76 h 209"/>
              <a:gd name="T18" fmla="*/ 153 w 264"/>
              <a:gd name="T19" fmla="*/ 85 h 209"/>
              <a:gd name="T20" fmla="*/ 159 w 264"/>
              <a:gd name="T21" fmla="*/ 94 h 209"/>
              <a:gd name="T22" fmla="*/ 160 w 264"/>
              <a:gd name="T23" fmla="*/ 99 h 209"/>
              <a:gd name="T24" fmla="*/ 162 w 264"/>
              <a:gd name="T25" fmla="*/ 106 h 209"/>
              <a:gd name="T26" fmla="*/ 166 w 264"/>
              <a:gd name="T27" fmla="*/ 109 h 209"/>
              <a:gd name="T28" fmla="*/ 159 w 264"/>
              <a:gd name="T29" fmla="*/ 112 h 209"/>
              <a:gd name="T30" fmla="*/ 155 w 264"/>
              <a:gd name="T31" fmla="*/ 117 h 209"/>
              <a:gd name="T32" fmla="*/ 152 w 264"/>
              <a:gd name="T33" fmla="*/ 120 h 209"/>
              <a:gd name="T34" fmla="*/ 150 w 264"/>
              <a:gd name="T35" fmla="*/ 126 h 209"/>
              <a:gd name="T36" fmla="*/ 150 w 264"/>
              <a:gd name="T37" fmla="*/ 131 h 209"/>
              <a:gd name="T38" fmla="*/ 146 w 264"/>
              <a:gd name="T39" fmla="*/ 131 h 209"/>
              <a:gd name="T40" fmla="*/ 138 w 264"/>
              <a:gd name="T41" fmla="*/ 128 h 209"/>
              <a:gd name="T42" fmla="*/ 133 w 264"/>
              <a:gd name="T43" fmla="*/ 125 h 209"/>
              <a:gd name="T44" fmla="*/ 127 w 264"/>
              <a:gd name="T45" fmla="*/ 126 h 209"/>
              <a:gd name="T46" fmla="*/ 121 w 264"/>
              <a:gd name="T47" fmla="*/ 131 h 209"/>
              <a:gd name="T48" fmla="*/ 117 w 264"/>
              <a:gd name="T49" fmla="*/ 129 h 209"/>
              <a:gd name="T50" fmla="*/ 113 w 264"/>
              <a:gd name="T51" fmla="*/ 128 h 209"/>
              <a:gd name="T52" fmla="*/ 106 w 264"/>
              <a:gd name="T53" fmla="*/ 120 h 209"/>
              <a:gd name="T54" fmla="*/ 100 w 264"/>
              <a:gd name="T55" fmla="*/ 114 h 209"/>
              <a:gd name="T56" fmla="*/ 96 w 264"/>
              <a:gd name="T57" fmla="*/ 112 h 209"/>
              <a:gd name="T58" fmla="*/ 89 w 264"/>
              <a:gd name="T59" fmla="*/ 106 h 209"/>
              <a:gd name="T60" fmla="*/ 83 w 264"/>
              <a:gd name="T61" fmla="*/ 106 h 209"/>
              <a:gd name="T62" fmla="*/ 77 w 264"/>
              <a:gd name="T63" fmla="*/ 102 h 209"/>
              <a:gd name="T64" fmla="*/ 73 w 264"/>
              <a:gd name="T65" fmla="*/ 97 h 209"/>
              <a:gd name="T66" fmla="*/ 70 w 264"/>
              <a:gd name="T67" fmla="*/ 100 h 209"/>
              <a:gd name="T68" fmla="*/ 68 w 264"/>
              <a:gd name="T69" fmla="*/ 97 h 209"/>
              <a:gd name="T70" fmla="*/ 66 w 264"/>
              <a:gd name="T71" fmla="*/ 97 h 209"/>
              <a:gd name="T72" fmla="*/ 58 w 264"/>
              <a:gd name="T73" fmla="*/ 100 h 209"/>
              <a:gd name="T74" fmla="*/ 53 w 264"/>
              <a:gd name="T75" fmla="*/ 100 h 209"/>
              <a:gd name="T76" fmla="*/ 45 w 264"/>
              <a:gd name="T77" fmla="*/ 104 h 209"/>
              <a:gd name="T78" fmla="*/ 39 w 264"/>
              <a:gd name="T79" fmla="*/ 109 h 209"/>
              <a:gd name="T80" fmla="*/ 41 w 264"/>
              <a:gd name="T81" fmla="*/ 104 h 209"/>
              <a:gd name="T82" fmla="*/ 44 w 264"/>
              <a:gd name="T83" fmla="*/ 86 h 209"/>
              <a:gd name="T84" fmla="*/ 28 w 264"/>
              <a:gd name="T85" fmla="*/ 93 h 209"/>
              <a:gd name="T86" fmla="*/ 14 w 264"/>
              <a:gd name="T87" fmla="*/ 85 h 209"/>
              <a:gd name="T88" fmla="*/ 7 w 264"/>
              <a:gd name="T89" fmla="*/ 61 h 209"/>
              <a:gd name="T90" fmla="*/ 5 w 264"/>
              <a:gd name="T91" fmla="*/ 44 h 209"/>
              <a:gd name="T92" fmla="*/ 5 w 264"/>
              <a:gd name="T93" fmla="*/ 33 h 209"/>
              <a:gd name="T94" fmla="*/ 9 w 264"/>
              <a:gd name="T95" fmla="*/ 25 h 209"/>
              <a:gd name="T96" fmla="*/ 26 w 264"/>
              <a:gd name="T97" fmla="*/ 18 h 209"/>
              <a:gd name="T98" fmla="*/ 38 w 264"/>
              <a:gd name="T99" fmla="*/ 8 h 209"/>
              <a:gd name="T100" fmla="*/ 47 w 264"/>
              <a:gd name="T101" fmla="*/ 8 h 209"/>
              <a:gd name="T102" fmla="*/ 53 w 264"/>
              <a:gd name="T103" fmla="*/ 3 h 209"/>
              <a:gd name="T104" fmla="*/ 79 w 264"/>
              <a:gd name="T105" fmla="*/ 0 h 209"/>
              <a:gd name="T106" fmla="*/ 89 w 264"/>
              <a:gd name="T107" fmla="*/ 3 h 209"/>
              <a:gd name="T108" fmla="*/ 131 w 264"/>
              <a:gd name="T109" fmla="*/ 8 h 209"/>
              <a:gd name="T110" fmla="*/ 147 w 264"/>
              <a:gd name="T111" fmla="*/ 11 h 209"/>
              <a:gd name="T112" fmla="*/ 170 w 264"/>
              <a:gd name="T113" fmla="*/ 9 h 209"/>
              <a:gd name="T114" fmla="*/ 175 w 264"/>
              <a:gd name="T115" fmla="*/ 3 h 2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64" h="209">
                <a:moveTo>
                  <a:pt x="258" y="5"/>
                </a:moveTo>
                <a:lnTo>
                  <a:pt x="260" y="7"/>
                </a:lnTo>
                <a:lnTo>
                  <a:pt x="264" y="13"/>
                </a:lnTo>
                <a:lnTo>
                  <a:pt x="264" y="22"/>
                </a:lnTo>
                <a:lnTo>
                  <a:pt x="260" y="24"/>
                </a:lnTo>
                <a:lnTo>
                  <a:pt x="254" y="24"/>
                </a:lnTo>
                <a:lnTo>
                  <a:pt x="251" y="24"/>
                </a:lnTo>
                <a:lnTo>
                  <a:pt x="249" y="26"/>
                </a:lnTo>
                <a:lnTo>
                  <a:pt x="247" y="33"/>
                </a:lnTo>
                <a:lnTo>
                  <a:pt x="243" y="46"/>
                </a:lnTo>
                <a:lnTo>
                  <a:pt x="239" y="54"/>
                </a:lnTo>
                <a:lnTo>
                  <a:pt x="230" y="61"/>
                </a:lnTo>
                <a:lnTo>
                  <a:pt x="226" y="67"/>
                </a:lnTo>
                <a:lnTo>
                  <a:pt x="224" y="76"/>
                </a:lnTo>
                <a:lnTo>
                  <a:pt x="224" y="82"/>
                </a:lnTo>
                <a:lnTo>
                  <a:pt x="228" y="104"/>
                </a:lnTo>
                <a:lnTo>
                  <a:pt x="230" y="112"/>
                </a:lnTo>
                <a:lnTo>
                  <a:pt x="230" y="121"/>
                </a:lnTo>
                <a:lnTo>
                  <a:pt x="226" y="127"/>
                </a:lnTo>
                <a:lnTo>
                  <a:pt x="226" y="134"/>
                </a:lnTo>
                <a:lnTo>
                  <a:pt x="230" y="144"/>
                </a:lnTo>
                <a:lnTo>
                  <a:pt x="234" y="149"/>
                </a:lnTo>
                <a:lnTo>
                  <a:pt x="236" y="153"/>
                </a:lnTo>
                <a:lnTo>
                  <a:pt x="236" y="157"/>
                </a:lnTo>
                <a:lnTo>
                  <a:pt x="236" y="159"/>
                </a:lnTo>
                <a:lnTo>
                  <a:pt x="239" y="168"/>
                </a:lnTo>
                <a:lnTo>
                  <a:pt x="243" y="170"/>
                </a:lnTo>
                <a:lnTo>
                  <a:pt x="245" y="172"/>
                </a:lnTo>
                <a:lnTo>
                  <a:pt x="241" y="175"/>
                </a:lnTo>
                <a:lnTo>
                  <a:pt x="234" y="177"/>
                </a:lnTo>
                <a:lnTo>
                  <a:pt x="230" y="181"/>
                </a:lnTo>
                <a:lnTo>
                  <a:pt x="228" y="185"/>
                </a:lnTo>
                <a:lnTo>
                  <a:pt x="226" y="190"/>
                </a:lnTo>
                <a:lnTo>
                  <a:pt x="224" y="190"/>
                </a:lnTo>
                <a:lnTo>
                  <a:pt x="221" y="196"/>
                </a:lnTo>
                <a:lnTo>
                  <a:pt x="221" y="200"/>
                </a:lnTo>
                <a:lnTo>
                  <a:pt x="219" y="202"/>
                </a:lnTo>
                <a:lnTo>
                  <a:pt x="221" y="207"/>
                </a:lnTo>
                <a:lnTo>
                  <a:pt x="217" y="209"/>
                </a:lnTo>
                <a:lnTo>
                  <a:pt x="215" y="207"/>
                </a:lnTo>
                <a:lnTo>
                  <a:pt x="209" y="205"/>
                </a:lnTo>
                <a:lnTo>
                  <a:pt x="204" y="202"/>
                </a:lnTo>
                <a:lnTo>
                  <a:pt x="200" y="200"/>
                </a:lnTo>
                <a:lnTo>
                  <a:pt x="196" y="198"/>
                </a:lnTo>
                <a:lnTo>
                  <a:pt x="191" y="202"/>
                </a:lnTo>
                <a:lnTo>
                  <a:pt x="187" y="200"/>
                </a:lnTo>
                <a:lnTo>
                  <a:pt x="183" y="202"/>
                </a:lnTo>
                <a:lnTo>
                  <a:pt x="178" y="207"/>
                </a:lnTo>
                <a:lnTo>
                  <a:pt x="176" y="207"/>
                </a:lnTo>
                <a:lnTo>
                  <a:pt x="172" y="205"/>
                </a:lnTo>
                <a:lnTo>
                  <a:pt x="170" y="202"/>
                </a:lnTo>
                <a:lnTo>
                  <a:pt x="166" y="202"/>
                </a:lnTo>
                <a:lnTo>
                  <a:pt x="159" y="196"/>
                </a:lnTo>
                <a:lnTo>
                  <a:pt x="157" y="190"/>
                </a:lnTo>
                <a:lnTo>
                  <a:pt x="153" y="183"/>
                </a:lnTo>
                <a:lnTo>
                  <a:pt x="148" y="181"/>
                </a:lnTo>
                <a:lnTo>
                  <a:pt x="146" y="177"/>
                </a:lnTo>
                <a:lnTo>
                  <a:pt x="142" y="177"/>
                </a:lnTo>
                <a:lnTo>
                  <a:pt x="136" y="175"/>
                </a:lnTo>
                <a:lnTo>
                  <a:pt x="131" y="168"/>
                </a:lnTo>
                <a:lnTo>
                  <a:pt x="129" y="168"/>
                </a:lnTo>
                <a:lnTo>
                  <a:pt x="123" y="168"/>
                </a:lnTo>
                <a:lnTo>
                  <a:pt x="121" y="164"/>
                </a:lnTo>
                <a:lnTo>
                  <a:pt x="114" y="162"/>
                </a:lnTo>
                <a:lnTo>
                  <a:pt x="112" y="157"/>
                </a:lnTo>
                <a:lnTo>
                  <a:pt x="108" y="153"/>
                </a:lnTo>
                <a:lnTo>
                  <a:pt x="108" y="155"/>
                </a:lnTo>
                <a:lnTo>
                  <a:pt x="103" y="159"/>
                </a:lnTo>
                <a:lnTo>
                  <a:pt x="101" y="157"/>
                </a:lnTo>
                <a:lnTo>
                  <a:pt x="101" y="153"/>
                </a:lnTo>
                <a:lnTo>
                  <a:pt x="99" y="153"/>
                </a:lnTo>
                <a:lnTo>
                  <a:pt x="97" y="153"/>
                </a:lnTo>
                <a:lnTo>
                  <a:pt x="88" y="157"/>
                </a:lnTo>
                <a:lnTo>
                  <a:pt x="86" y="159"/>
                </a:lnTo>
                <a:lnTo>
                  <a:pt x="84" y="159"/>
                </a:lnTo>
                <a:lnTo>
                  <a:pt x="78" y="159"/>
                </a:lnTo>
                <a:lnTo>
                  <a:pt x="75" y="162"/>
                </a:lnTo>
                <a:lnTo>
                  <a:pt x="67" y="164"/>
                </a:lnTo>
                <a:lnTo>
                  <a:pt x="60" y="168"/>
                </a:lnTo>
                <a:lnTo>
                  <a:pt x="58" y="172"/>
                </a:lnTo>
                <a:lnTo>
                  <a:pt x="56" y="172"/>
                </a:lnTo>
                <a:lnTo>
                  <a:pt x="60" y="164"/>
                </a:lnTo>
                <a:lnTo>
                  <a:pt x="60" y="147"/>
                </a:lnTo>
                <a:lnTo>
                  <a:pt x="65" y="136"/>
                </a:lnTo>
                <a:lnTo>
                  <a:pt x="56" y="127"/>
                </a:lnTo>
                <a:lnTo>
                  <a:pt x="41" y="147"/>
                </a:lnTo>
                <a:lnTo>
                  <a:pt x="33" y="136"/>
                </a:lnTo>
                <a:lnTo>
                  <a:pt x="20" y="134"/>
                </a:lnTo>
                <a:lnTo>
                  <a:pt x="20" y="89"/>
                </a:lnTo>
                <a:lnTo>
                  <a:pt x="11" y="97"/>
                </a:lnTo>
                <a:lnTo>
                  <a:pt x="3" y="78"/>
                </a:lnTo>
                <a:lnTo>
                  <a:pt x="7" y="69"/>
                </a:lnTo>
                <a:lnTo>
                  <a:pt x="0" y="56"/>
                </a:lnTo>
                <a:lnTo>
                  <a:pt x="7" y="52"/>
                </a:lnTo>
                <a:lnTo>
                  <a:pt x="5" y="41"/>
                </a:lnTo>
                <a:lnTo>
                  <a:pt x="13" y="39"/>
                </a:lnTo>
                <a:lnTo>
                  <a:pt x="39" y="35"/>
                </a:lnTo>
                <a:lnTo>
                  <a:pt x="39" y="28"/>
                </a:lnTo>
                <a:lnTo>
                  <a:pt x="52" y="22"/>
                </a:lnTo>
                <a:lnTo>
                  <a:pt x="56" y="13"/>
                </a:lnTo>
                <a:lnTo>
                  <a:pt x="67" y="18"/>
                </a:lnTo>
                <a:lnTo>
                  <a:pt x="69" y="13"/>
                </a:lnTo>
                <a:lnTo>
                  <a:pt x="75" y="15"/>
                </a:lnTo>
                <a:lnTo>
                  <a:pt x="78" y="5"/>
                </a:lnTo>
                <a:lnTo>
                  <a:pt x="106" y="15"/>
                </a:lnTo>
                <a:lnTo>
                  <a:pt x="116" y="0"/>
                </a:lnTo>
                <a:lnTo>
                  <a:pt x="118" y="9"/>
                </a:lnTo>
                <a:lnTo>
                  <a:pt x="131" y="5"/>
                </a:lnTo>
                <a:lnTo>
                  <a:pt x="166" y="5"/>
                </a:lnTo>
                <a:lnTo>
                  <a:pt x="193" y="13"/>
                </a:lnTo>
                <a:lnTo>
                  <a:pt x="202" y="20"/>
                </a:lnTo>
                <a:lnTo>
                  <a:pt x="217" y="18"/>
                </a:lnTo>
                <a:lnTo>
                  <a:pt x="241" y="22"/>
                </a:lnTo>
                <a:lnTo>
                  <a:pt x="251" y="15"/>
                </a:lnTo>
                <a:lnTo>
                  <a:pt x="258" y="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8" name="Freeform 12">
            <a:extLst>
              <a:ext uri="{FF2B5EF4-FFF2-40B4-BE49-F238E27FC236}">
                <a16:creationId xmlns:a16="http://schemas.microsoft.com/office/drawing/2014/main" id="{82FBDA55-2A67-7F03-9E3D-C8B52C79CC65}"/>
              </a:ext>
            </a:extLst>
          </p:cNvPr>
          <p:cNvSpPr>
            <a:spLocks/>
          </p:cNvSpPr>
          <p:nvPr/>
        </p:nvSpPr>
        <p:spPr bwMode="gray">
          <a:xfrm>
            <a:off x="9092167" y="783900"/>
            <a:ext cx="918873" cy="1961891"/>
          </a:xfrm>
          <a:custGeom>
            <a:avLst/>
            <a:gdLst>
              <a:gd name="T0" fmla="*/ 293 w 581"/>
              <a:gd name="T1" fmla="*/ 150 h 1318"/>
              <a:gd name="T2" fmla="*/ 319 w 581"/>
              <a:gd name="T3" fmla="*/ 189 h 1318"/>
              <a:gd name="T4" fmla="*/ 336 w 581"/>
              <a:gd name="T5" fmla="*/ 241 h 1318"/>
              <a:gd name="T6" fmla="*/ 334 w 581"/>
              <a:gd name="T7" fmla="*/ 338 h 1318"/>
              <a:gd name="T8" fmla="*/ 335 w 581"/>
              <a:gd name="T9" fmla="*/ 417 h 1318"/>
              <a:gd name="T10" fmla="*/ 338 w 581"/>
              <a:gd name="T11" fmla="*/ 464 h 1318"/>
              <a:gd name="T12" fmla="*/ 362 w 581"/>
              <a:gd name="T13" fmla="*/ 533 h 1318"/>
              <a:gd name="T14" fmla="*/ 354 w 581"/>
              <a:gd name="T15" fmla="*/ 566 h 1318"/>
              <a:gd name="T16" fmla="*/ 395 w 581"/>
              <a:gd name="T17" fmla="*/ 605 h 1318"/>
              <a:gd name="T18" fmla="*/ 389 w 581"/>
              <a:gd name="T19" fmla="*/ 650 h 1318"/>
              <a:gd name="T20" fmla="*/ 323 w 581"/>
              <a:gd name="T21" fmla="*/ 732 h 1318"/>
              <a:gd name="T22" fmla="*/ 272 w 581"/>
              <a:gd name="T23" fmla="*/ 785 h 1318"/>
              <a:gd name="T24" fmla="*/ 240 w 581"/>
              <a:gd name="T25" fmla="*/ 788 h 1318"/>
              <a:gd name="T26" fmla="*/ 219 w 581"/>
              <a:gd name="T27" fmla="*/ 795 h 1318"/>
              <a:gd name="T28" fmla="*/ 213 w 581"/>
              <a:gd name="T29" fmla="*/ 797 h 1318"/>
              <a:gd name="T30" fmla="*/ 191 w 581"/>
              <a:gd name="T31" fmla="*/ 804 h 1318"/>
              <a:gd name="T32" fmla="*/ 175 w 581"/>
              <a:gd name="T33" fmla="*/ 810 h 1318"/>
              <a:gd name="T34" fmla="*/ 158 w 581"/>
              <a:gd name="T35" fmla="*/ 814 h 1318"/>
              <a:gd name="T36" fmla="*/ 136 w 581"/>
              <a:gd name="T37" fmla="*/ 829 h 1318"/>
              <a:gd name="T38" fmla="*/ 119 w 581"/>
              <a:gd name="T39" fmla="*/ 825 h 1318"/>
              <a:gd name="T40" fmla="*/ 91 w 581"/>
              <a:gd name="T41" fmla="*/ 832 h 1318"/>
              <a:gd name="T42" fmla="*/ 84 w 581"/>
              <a:gd name="T43" fmla="*/ 806 h 1318"/>
              <a:gd name="T44" fmla="*/ 62 w 581"/>
              <a:gd name="T45" fmla="*/ 799 h 1318"/>
              <a:gd name="T46" fmla="*/ 37 w 581"/>
              <a:gd name="T47" fmla="*/ 791 h 1318"/>
              <a:gd name="T48" fmla="*/ 23 w 581"/>
              <a:gd name="T49" fmla="*/ 749 h 1318"/>
              <a:gd name="T50" fmla="*/ 29 w 581"/>
              <a:gd name="T51" fmla="*/ 715 h 1318"/>
              <a:gd name="T52" fmla="*/ 21 w 581"/>
              <a:gd name="T53" fmla="*/ 665 h 1318"/>
              <a:gd name="T54" fmla="*/ 9 w 581"/>
              <a:gd name="T55" fmla="*/ 642 h 1318"/>
              <a:gd name="T56" fmla="*/ 27 w 581"/>
              <a:gd name="T57" fmla="*/ 611 h 1318"/>
              <a:gd name="T58" fmla="*/ 34 w 581"/>
              <a:gd name="T59" fmla="*/ 588 h 1318"/>
              <a:gd name="T60" fmla="*/ 58 w 581"/>
              <a:gd name="T61" fmla="*/ 586 h 1318"/>
              <a:gd name="T62" fmla="*/ 68 w 581"/>
              <a:gd name="T63" fmla="*/ 545 h 1318"/>
              <a:gd name="T64" fmla="*/ 104 w 581"/>
              <a:gd name="T65" fmla="*/ 517 h 1318"/>
              <a:gd name="T66" fmla="*/ 156 w 581"/>
              <a:gd name="T67" fmla="*/ 459 h 1318"/>
              <a:gd name="T68" fmla="*/ 169 w 581"/>
              <a:gd name="T69" fmla="*/ 444 h 1318"/>
              <a:gd name="T70" fmla="*/ 168 w 581"/>
              <a:gd name="T71" fmla="*/ 408 h 1318"/>
              <a:gd name="T72" fmla="*/ 129 w 581"/>
              <a:gd name="T73" fmla="*/ 379 h 1318"/>
              <a:gd name="T74" fmla="*/ 112 w 581"/>
              <a:gd name="T75" fmla="*/ 357 h 1318"/>
              <a:gd name="T76" fmla="*/ 116 w 581"/>
              <a:gd name="T77" fmla="*/ 289 h 1318"/>
              <a:gd name="T78" fmla="*/ 100 w 581"/>
              <a:gd name="T79" fmla="*/ 215 h 1318"/>
              <a:gd name="T80" fmla="*/ 79 w 581"/>
              <a:gd name="T81" fmla="*/ 164 h 1318"/>
              <a:gd name="T82" fmla="*/ 13 w 581"/>
              <a:gd name="T83" fmla="*/ 116 h 1318"/>
              <a:gd name="T84" fmla="*/ 18 w 581"/>
              <a:gd name="T85" fmla="*/ 66 h 1318"/>
              <a:gd name="T86" fmla="*/ 49 w 581"/>
              <a:gd name="T87" fmla="*/ 91 h 1318"/>
              <a:gd name="T88" fmla="*/ 95 w 581"/>
              <a:gd name="T89" fmla="*/ 125 h 1318"/>
              <a:gd name="T90" fmla="*/ 151 w 581"/>
              <a:gd name="T91" fmla="*/ 143 h 1318"/>
              <a:gd name="T92" fmla="*/ 185 w 581"/>
              <a:gd name="T93" fmla="*/ 85 h 1318"/>
              <a:gd name="T94" fmla="*/ 200 w 581"/>
              <a:gd name="T95" fmla="*/ 25 h 1318"/>
              <a:gd name="T96" fmla="*/ 259 w 581"/>
              <a:gd name="T97" fmla="*/ 0 h 1318"/>
              <a:gd name="T98" fmla="*/ 298 w 581"/>
              <a:gd name="T99" fmla="*/ 25 h 1318"/>
              <a:gd name="T100" fmla="*/ 298 w 581"/>
              <a:gd name="T101" fmla="*/ 93 h 1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81" h="1318">
                <a:moveTo>
                  <a:pt x="433" y="185"/>
                </a:moveTo>
                <a:lnTo>
                  <a:pt x="433" y="205"/>
                </a:lnTo>
                <a:lnTo>
                  <a:pt x="427" y="237"/>
                </a:lnTo>
                <a:lnTo>
                  <a:pt x="429" y="271"/>
                </a:lnTo>
                <a:lnTo>
                  <a:pt x="444" y="286"/>
                </a:lnTo>
                <a:lnTo>
                  <a:pt x="466" y="299"/>
                </a:lnTo>
                <a:lnTo>
                  <a:pt x="489" y="331"/>
                </a:lnTo>
                <a:lnTo>
                  <a:pt x="502" y="357"/>
                </a:lnTo>
                <a:lnTo>
                  <a:pt x="491" y="381"/>
                </a:lnTo>
                <a:lnTo>
                  <a:pt x="459" y="430"/>
                </a:lnTo>
                <a:lnTo>
                  <a:pt x="450" y="447"/>
                </a:lnTo>
                <a:lnTo>
                  <a:pt x="487" y="536"/>
                </a:lnTo>
                <a:lnTo>
                  <a:pt x="504" y="609"/>
                </a:lnTo>
                <a:lnTo>
                  <a:pt x="500" y="630"/>
                </a:lnTo>
                <a:lnTo>
                  <a:pt x="489" y="660"/>
                </a:lnTo>
                <a:lnTo>
                  <a:pt x="485" y="684"/>
                </a:lnTo>
                <a:lnTo>
                  <a:pt x="485" y="705"/>
                </a:lnTo>
                <a:lnTo>
                  <a:pt x="493" y="735"/>
                </a:lnTo>
                <a:lnTo>
                  <a:pt x="526" y="815"/>
                </a:lnTo>
                <a:lnTo>
                  <a:pt x="528" y="830"/>
                </a:lnTo>
                <a:lnTo>
                  <a:pt x="528" y="845"/>
                </a:lnTo>
                <a:lnTo>
                  <a:pt x="515" y="867"/>
                </a:lnTo>
                <a:lnTo>
                  <a:pt x="506" y="877"/>
                </a:lnTo>
                <a:lnTo>
                  <a:pt x="517" y="897"/>
                </a:lnTo>
                <a:lnTo>
                  <a:pt x="549" y="925"/>
                </a:lnTo>
                <a:lnTo>
                  <a:pt x="566" y="937"/>
                </a:lnTo>
                <a:lnTo>
                  <a:pt x="577" y="959"/>
                </a:lnTo>
                <a:lnTo>
                  <a:pt x="581" y="978"/>
                </a:lnTo>
                <a:lnTo>
                  <a:pt x="579" y="1000"/>
                </a:lnTo>
                <a:lnTo>
                  <a:pt x="568" y="1030"/>
                </a:lnTo>
                <a:lnTo>
                  <a:pt x="553" y="1058"/>
                </a:lnTo>
                <a:lnTo>
                  <a:pt x="519" y="1099"/>
                </a:lnTo>
                <a:lnTo>
                  <a:pt x="472" y="1159"/>
                </a:lnTo>
                <a:lnTo>
                  <a:pt x="423" y="1217"/>
                </a:lnTo>
                <a:lnTo>
                  <a:pt x="418" y="1232"/>
                </a:lnTo>
                <a:lnTo>
                  <a:pt x="397" y="1243"/>
                </a:lnTo>
                <a:lnTo>
                  <a:pt x="367" y="1251"/>
                </a:lnTo>
                <a:lnTo>
                  <a:pt x="363" y="1262"/>
                </a:lnTo>
                <a:lnTo>
                  <a:pt x="350" y="1249"/>
                </a:lnTo>
                <a:lnTo>
                  <a:pt x="337" y="1258"/>
                </a:lnTo>
                <a:lnTo>
                  <a:pt x="337" y="1264"/>
                </a:lnTo>
                <a:lnTo>
                  <a:pt x="320" y="1260"/>
                </a:lnTo>
                <a:lnTo>
                  <a:pt x="315" y="1256"/>
                </a:lnTo>
                <a:lnTo>
                  <a:pt x="315" y="1236"/>
                </a:lnTo>
                <a:lnTo>
                  <a:pt x="311" y="1262"/>
                </a:lnTo>
                <a:lnTo>
                  <a:pt x="302" y="1268"/>
                </a:lnTo>
                <a:lnTo>
                  <a:pt x="287" y="1271"/>
                </a:lnTo>
                <a:lnTo>
                  <a:pt x="279" y="1273"/>
                </a:lnTo>
                <a:lnTo>
                  <a:pt x="277" y="1286"/>
                </a:lnTo>
                <a:lnTo>
                  <a:pt x="264" y="1271"/>
                </a:lnTo>
                <a:lnTo>
                  <a:pt x="255" y="1283"/>
                </a:lnTo>
                <a:lnTo>
                  <a:pt x="238" y="1288"/>
                </a:lnTo>
                <a:lnTo>
                  <a:pt x="232" y="1296"/>
                </a:lnTo>
                <a:lnTo>
                  <a:pt x="230" y="1290"/>
                </a:lnTo>
                <a:lnTo>
                  <a:pt x="217" y="1294"/>
                </a:lnTo>
                <a:lnTo>
                  <a:pt x="204" y="1301"/>
                </a:lnTo>
                <a:lnTo>
                  <a:pt x="199" y="1314"/>
                </a:lnTo>
                <a:lnTo>
                  <a:pt x="191" y="1305"/>
                </a:lnTo>
                <a:lnTo>
                  <a:pt x="176" y="1311"/>
                </a:lnTo>
                <a:lnTo>
                  <a:pt x="174" y="1307"/>
                </a:lnTo>
                <a:lnTo>
                  <a:pt x="159" y="1318"/>
                </a:lnTo>
                <a:lnTo>
                  <a:pt x="144" y="1318"/>
                </a:lnTo>
                <a:lnTo>
                  <a:pt x="133" y="1318"/>
                </a:lnTo>
                <a:lnTo>
                  <a:pt x="120" y="1307"/>
                </a:lnTo>
                <a:lnTo>
                  <a:pt x="116" y="1292"/>
                </a:lnTo>
                <a:lnTo>
                  <a:pt x="122" y="1277"/>
                </a:lnTo>
                <a:lnTo>
                  <a:pt x="101" y="1277"/>
                </a:lnTo>
                <a:lnTo>
                  <a:pt x="88" y="1286"/>
                </a:lnTo>
                <a:lnTo>
                  <a:pt x="90" y="1266"/>
                </a:lnTo>
                <a:lnTo>
                  <a:pt x="79" y="1271"/>
                </a:lnTo>
                <a:lnTo>
                  <a:pt x="62" y="1258"/>
                </a:lnTo>
                <a:lnTo>
                  <a:pt x="54" y="1253"/>
                </a:lnTo>
                <a:lnTo>
                  <a:pt x="43" y="1243"/>
                </a:lnTo>
                <a:lnTo>
                  <a:pt x="36" y="1221"/>
                </a:lnTo>
                <a:lnTo>
                  <a:pt x="34" y="1187"/>
                </a:lnTo>
                <a:lnTo>
                  <a:pt x="39" y="1167"/>
                </a:lnTo>
                <a:lnTo>
                  <a:pt x="41" y="1144"/>
                </a:lnTo>
                <a:lnTo>
                  <a:pt x="43" y="1133"/>
                </a:lnTo>
                <a:lnTo>
                  <a:pt x="34" y="1107"/>
                </a:lnTo>
                <a:lnTo>
                  <a:pt x="24" y="1088"/>
                </a:lnTo>
                <a:lnTo>
                  <a:pt x="30" y="1054"/>
                </a:lnTo>
                <a:lnTo>
                  <a:pt x="30" y="1032"/>
                </a:lnTo>
                <a:lnTo>
                  <a:pt x="24" y="1021"/>
                </a:lnTo>
                <a:lnTo>
                  <a:pt x="13" y="1017"/>
                </a:lnTo>
                <a:lnTo>
                  <a:pt x="15" y="1000"/>
                </a:lnTo>
                <a:lnTo>
                  <a:pt x="24" y="983"/>
                </a:lnTo>
                <a:lnTo>
                  <a:pt x="39" y="968"/>
                </a:lnTo>
                <a:lnTo>
                  <a:pt x="43" y="957"/>
                </a:lnTo>
                <a:lnTo>
                  <a:pt x="39" y="940"/>
                </a:lnTo>
                <a:lnTo>
                  <a:pt x="49" y="931"/>
                </a:lnTo>
                <a:lnTo>
                  <a:pt x="64" y="937"/>
                </a:lnTo>
                <a:lnTo>
                  <a:pt x="71" y="942"/>
                </a:lnTo>
                <a:lnTo>
                  <a:pt x="84" y="929"/>
                </a:lnTo>
                <a:lnTo>
                  <a:pt x="90" y="905"/>
                </a:lnTo>
                <a:lnTo>
                  <a:pt x="92" y="879"/>
                </a:lnTo>
                <a:lnTo>
                  <a:pt x="99" y="864"/>
                </a:lnTo>
                <a:lnTo>
                  <a:pt x="105" y="882"/>
                </a:lnTo>
                <a:lnTo>
                  <a:pt x="112" y="882"/>
                </a:lnTo>
                <a:lnTo>
                  <a:pt x="152" y="819"/>
                </a:lnTo>
                <a:lnTo>
                  <a:pt x="182" y="783"/>
                </a:lnTo>
                <a:lnTo>
                  <a:pt x="202" y="751"/>
                </a:lnTo>
                <a:lnTo>
                  <a:pt x="227" y="727"/>
                </a:lnTo>
                <a:lnTo>
                  <a:pt x="249" y="729"/>
                </a:lnTo>
                <a:lnTo>
                  <a:pt x="251" y="712"/>
                </a:lnTo>
                <a:lnTo>
                  <a:pt x="247" y="703"/>
                </a:lnTo>
                <a:lnTo>
                  <a:pt x="238" y="692"/>
                </a:lnTo>
                <a:lnTo>
                  <a:pt x="240" y="671"/>
                </a:lnTo>
                <a:lnTo>
                  <a:pt x="245" y="647"/>
                </a:lnTo>
                <a:lnTo>
                  <a:pt x="236" y="632"/>
                </a:lnTo>
                <a:lnTo>
                  <a:pt x="208" y="626"/>
                </a:lnTo>
                <a:lnTo>
                  <a:pt x="189" y="600"/>
                </a:lnTo>
                <a:lnTo>
                  <a:pt x="174" y="598"/>
                </a:lnTo>
                <a:lnTo>
                  <a:pt x="172" y="583"/>
                </a:lnTo>
                <a:lnTo>
                  <a:pt x="163" y="566"/>
                </a:lnTo>
                <a:lnTo>
                  <a:pt x="157" y="533"/>
                </a:lnTo>
                <a:lnTo>
                  <a:pt x="169" y="482"/>
                </a:lnTo>
                <a:lnTo>
                  <a:pt x="169" y="458"/>
                </a:lnTo>
                <a:lnTo>
                  <a:pt x="159" y="415"/>
                </a:lnTo>
                <a:lnTo>
                  <a:pt x="146" y="374"/>
                </a:lnTo>
                <a:lnTo>
                  <a:pt x="146" y="340"/>
                </a:lnTo>
                <a:lnTo>
                  <a:pt x="148" y="314"/>
                </a:lnTo>
                <a:lnTo>
                  <a:pt x="129" y="278"/>
                </a:lnTo>
                <a:lnTo>
                  <a:pt x="116" y="260"/>
                </a:lnTo>
                <a:lnTo>
                  <a:pt x="77" y="248"/>
                </a:lnTo>
                <a:lnTo>
                  <a:pt x="51" y="228"/>
                </a:lnTo>
                <a:lnTo>
                  <a:pt x="19" y="183"/>
                </a:lnTo>
                <a:lnTo>
                  <a:pt x="4" y="151"/>
                </a:lnTo>
                <a:lnTo>
                  <a:pt x="0" y="149"/>
                </a:lnTo>
                <a:lnTo>
                  <a:pt x="26" y="104"/>
                </a:lnTo>
                <a:lnTo>
                  <a:pt x="34" y="97"/>
                </a:lnTo>
                <a:lnTo>
                  <a:pt x="47" y="104"/>
                </a:lnTo>
                <a:lnTo>
                  <a:pt x="71" y="144"/>
                </a:lnTo>
                <a:lnTo>
                  <a:pt x="92" y="185"/>
                </a:lnTo>
                <a:lnTo>
                  <a:pt x="105" y="194"/>
                </a:lnTo>
                <a:lnTo>
                  <a:pt x="139" y="198"/>
                </a:lnTo>
                <a:lnTo>
                  <a:pt x="180" y="183"/>
                </a:lnTo>
                <a:lnTo>
                  <a:pt x="212" y="215"/>
                </a:lnTo>
                <a:lnTo>
                  <a:pt x="221" y="226"/>
                </a:lnTo>
                <a:lnTo>
                  <a:pt x="234" y="200"/>
                </a:lnTo>
                <a:lnTo>
                  <a:pt x="266" y="168"/>
                </a:lnTo>
                <a:lnTo>
                  <a:pt x="270" y="134"/>
                </a:lnTo>
                <a:lnTo>
                  <a:pt x="272" y="99"/>
                </a:lnTo>
                <a:lnTo>
                  <a:pt x="279" y="69"/>
                </a:lnTo>
                <a:lnTo>
                  <a:pt x="292" y="39"/>
                </a:lnTo>
                <a:lnTo>
                  <a:pt x="313" y="13"/>
                </a:lnTo>
                <a:lnTo>
                  <a:pt x="363" y="5"/>
                </a:lnTo>
                <a:lnTo>
                  <a:pt x="378" y="0"/>
                </a:lnTo>
                <a:lnTo>
                  <a:pt x="390" y="0"/>
                </a:lnTo>
                <a:lnTo>
                  <a:pt x="418" y="31"/>
                </a:lnTo>
                <a:lnTo>
                  <a:pt x="435" y="39"/>
                </a:lnTo>
                <a:lnTo>
                  <a:pt x="457" y="65"/>
                </a:lnTo>
                <a:lnTo>
                  <a:pt x="457" y="82"/>
                </a:lnTo>
                <a:lnTo>
                  <a:pt x="435" y="147"/>
                </a:lnTo>
                <a:lnTo>
                  <a:pt x="433" y="172"/>
                </a:lnTo>
                <a:lnTo>
                  <a:pt x="433" y="18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19" name="Freeform 13">
            <a:extLst>
              <a:ext uri="{FF2B5EF4-FFF2-40B4-BE49-F238E27FC236}">
                <a16:creationId xmlns:a16="http://schemas.microsoft.com/office/drawing/2014/main" id="{0E67C62E-9151-BC16-AFC6-B8E4E197A50E}"/>
              </a:ext>
            </a:extLst>
          </p:cNvPr>
          <p:cNvSpPr>
            <a:spLocks noEditPoints="1"/>
          </p:cNvSpPr>
          <p:nvPr/>
        </p:nvSpPr>
        <p:spPr bwMode="gray">
          <a:xfrm>
            <a:off x="6878099" y="4014418"/>
            <a:ext cx="1239785" cy="1155441"/>
          </a:xfrm>
          <a:custGeom>
            <a:avLst/>
            <a:gdLst>
              <a:gd name="T0" fmla="*/ 536 w 783"/>
              <a:gd name="T1" fmla="*/ 433 h 776"/>
              <a:gd name="T2" fmla="*/ 525 w 783"/>
              <a:gd name="T3" fmla="*/ 490 h 776"/>
              <a:gd name="T4" fmla="*/ 512 w 783"/>
              <a:gd name="T5" fmla="*/ 475 h 776"/>
              <a:gd name="T6" fmla="*/ 502 w 783"/>
              <a:gd name="T7" fmla="*/ 465 h 776"/>
              <a:gd name="T8" fmla="*/ 500 w 783"/>
              <a:gd name="T9" fmla="*/ 453 h 776"/>
              <a:gd name="T10" fmla="*/ 514 w 783"/>
              <a:gd name="T11" fmla="*/ 430 h 776"/>
              <a:gd name="T12" fmla="*/ 528 w 783"/>
              <a:gd name="T13" fmla="*/ 425 h 776"/>
              <a:gd name="T14" fmla="*/ 115 w 783"/>
              <a:gd name="T15" fmla="*/ 395 h 776"/>
              <a:gd name="T16" fmla="*/ 130 w 783"/>
              <a:gd name="T17" fmla="*/ 335 h 776"/>
              <a:gd name="T18" fmla="*/ 150 w 783"/>
              <a:gd name="T19" fmla="*/ 309 h 776"/>
              <a:gd name="T20" fmla="*/ 134 w 783"/>
              <a:gd name="T21" fmla="*/ 277 h 776"/>
              <a:gd name="T22" fmla="*/ 116 w 783"/>
              <a:gd name="T23" fmla="*/ 244 h 776"/>
              <a:gd name="T24" fmla="*/ 95 w 783"/>
              <a:gd name="T25" fmla="*/ 206 h 776"/>
              <a:gd name="T26" fmla="*/ 73 w 783"/>
              <a:gd name="T27" fmla="*/ 191 h 776"/>
              <a:gd name="T28" fmla="*/ 31 w 783"/>
              <a:gd name="T29" fmla="*/ 170 h 776"/>
              <a:gd name="T30" fmla="*/ 3 w 783"/>
              <a:gd name="T31" fmla="*/ 162 h 776"/>
              <a:gd name="T32" fmla="*/ 16 w 783"/>
              <a:gd name="T33" fmla="*/ 144 h 776"/>
              <a:gd name="T34" fmla="*/ 5 w 783"/>
              <a:gd name="T35" fmla="*/ 136 h 776"/>
              <a:gd name="T36" fmla="*/ 37 w 783"/>
              <a:gd name="T37" fmla="*/ 128 h 776"/>
              <a:gd name="T38" fmla="*/ 71 w 783"/>
              <a:gd name="T39" fmla="*/ 128 h 776"/>
              <a:gd name="T40" fmla="*/ 102 w 783"/>
              <a:gd name="T41" fmla="*/ 130 h 776"/>
              <a:gd name="T42" fmla="*/ 121 w 783"/>
              <a:gd name="T43" fmla="*/ 125 h 776"/>
              <a:gd name="T44" fmla="*/ 109 w 783"/>
              <a:gd name="T45" fmla="*/ 84 h 776"/>
              <a:gd name="T46" fmla="*/ 135 w 783"/>
              <a:gd name="T47" fmla="*/ 95 h 776"/>
              <a:gd name="T48" fmla="*/ 181 w 783"/>
              <a:gd name="T49" fmla="*/ 95 h 776"/>
              <a:gd name="T50" fmla="*/ 200 w 783"/>
              <a:gd name="T51" fmla="*/ 68 h 776"/>
              <a:gd name="T52" fmla="*/ 237 w 783"/>
              <a:gd name="T53" fmla="*/ 27 h 776"/>
              <a:gd name="T54" fmla="*/ 275 w 783"/>
              <a:gd name="T55" fmla="*/ 0 h 776"/>
              <a:gd name="T56" fmla="*/ 297 w 783"/>
              <a:gd name="T57" fmla="*/ 15 h 776"/>
              <a:gd name="T58" fmla="*/ 318 w 783"/>
              <a:gd name="T59" fmla="*/ 40 h 776"/>
              <a:gd name="T60" fmla="*/ 337 w 783"/>
              <a:gd name="T61" fmla="*/ 56 h 776"/>
              <a:gd name="T62" fmla="*/ 359 w 783"/>
              <a:gd name="T63" fmla="*/ 54 h 776"/>
              <a:gd name="T64" fmla="*/ 371 w 783"/>
              <a:gd name="T65" fmla="*/ 72 h 776"/>
              <a:gd name="T66" fmla="*/ 398 w 783"/>
              <a:gd name="T67" fmla="*/ 85 h 776"/>
              <a:gd name="T68" fmla="*/ 434 w 783"/>
              <a:gd name="T69" fmla="*/ 103 h 776"/>
              <a:gd name="T70" fmla="*/ 459 w 783"/>
              <a:gd name="T71" fmla="*/ 103 h 776"/>
              <a:gd name="T72" fmla="*/ 470 w 783"/>
              <a:gd name="T73" fmla="*/ 133 h 776"/>
              <a:gd name="T74" fmla="*/ 464 w 783"/>
              <a:gd name="T75" fmla="*/ 163 h 776"/>
              <a:gd name="T76" fmla="*/ 447 w 783"/>
              <a:gd name="T77" fmla="*/ 190 h 776"/>
              <a:gd name="T78" fmla="*/ 438 w 783"/>
              <a:gd name="T79" fmla="*/ 201 h 776"/>
              <a:gd name="T80" fmla="*/ 407 w 783"/>
              <a:gd name="T81" fmla="*/ 236 h 776"/>
              <a:gd name="T82" fmla="*/ 409 w 783"/>
              <a:gd name="T83" fmla="*/ 261 h 776"/>
              <a:gd name="T84" fmla="*/ 431 w 783"/>
              <a:gd name="T85" fmla="*/ 277 h 776"/>
              <a:gd name="T86" fmla="*/ 435 w 783"/>
              <a:gd name="T87" fmla="*/ 308 h 776"/>
              <a:gd name="T88" fmla="*/ 443 w 783"/>
              <a:gd name="T89" fmla="*/ 330 h 776"/>
              <a:gd name="T90" fmla="*/ 465 w 783"/>
              <a:gd name="T91" fmla="*/ 354 h 776"/>
              <a:gd name="T92" fmla="*/ 440 w 783"/>
              <a:gd name="T93" fmla="*/ 391 h 776"/>
              <a:gd name="T94" fmla="*/ 393 w 783"/>
              <a:gd name="T95" fmla="*/ 411 h 776"/>
              <a:gd name="T96" fmla="*/ 355 w 783"/>
              <a:gd name="T97" fmla="*/ 398 h 776"/>
              <a:gd name="T98" fmla="*/ 305 w 783"/>
              <a:gd name="T99" fmla="*/ 403 h 776"/>
              <a:gd name="T100" fmla="*/ 290 w 783"/>
              <a:gd name="T101" fmla="*/ 439 h 776"/>
              <a:gd name="T102" fmla="*/ 254 w 783"/>
              <a:gd name="T103" fmla="*/ 445 h 776"/>
              <a:gd name="T104" fmla="*/ 234 w 783"/>
              <a:gd name="T105" fmla="*/ 443 h 776"/>
              <a:gd name="T106" fmla="*/ 202 w 783"/>
              <a:gd name="T107" fmla="*/ 423 h 776"/>
              <a:gd name="T108" fmla="*/ 174 w 783"/>
              <a:gd name="T109" fmla="*/ 429 h 776"/>
              <a:gd name="T110" fmla="*/ 157 w 783"/>
              <a:gd name="T111" fmla="*/ 423 h 776"/>
              <a:gd name="T112" fmla="*/ 125 w 783"/>
              <a:gd name="T113" fmla="*/ 412 h 776"/>
              <a:gd name="T114" fmla="*/ 116 w 783"/>
              <a:gd name="T115" fmla="*/ 403 h 7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83" h="776">
                <a:moveTo>
                  <a:pt x="777" y="653"/>
                </a:moveTo>
                <a:lnTo>
                  <a:pt x="779" y="660"/>
                </a:lnTo>
                <a:lnTo>
                  <a:pt x="779" y="668"/>
                </a:lnTo>
                <a:lnTo>
                  <a:pt x="777" y="683"/>
                </a:lnTo>
                <a:lnTo>
                  <a:pt x="781" y="686"/>
                </a:lnTo>
                <a:lnTo>
                  <a:pt x="783" y="696"/>
                </a:lnTo>
                <a:lnTo>
                  <a:pt x="781" y="724"/>
                </a:lnTo>
                <a:lnTo>
                  <a:pt x="774" y="735"/>
                </a:lnTo>
                <a:lnTo>
                  <a:pt x="772" y="759"/>
                </a:lnTo>
                <a:lnTo>
                  <a:pt x="766" y="776"/>
                </a:lnTo>
                <a:lnTo>
                  <a:pt x="757" y="774"/>
                </a:lnTo>
                <a:lnTo>
                  <a:pt x="755" y="767"/>
                </a:lnTo>
                <a:lnTo>
                  <a:pt x="747" y="765"/>
                </a:lnTo>
                <a:lnTo>
                  <a:pt x="740" y="761"/>
                </a:lnTo>
                <a:lnTo>
                  <a:pt x="747" y="752"/>
                </a:lnTo>
                <a:lnTo>
                  <a:pt x="747" y="750"/>
                </a:lnTo>
                <a:lnTo>
                  <a:pt x="736" y="748"/>
                </a:lnTo>
                <a:lnTo>
                  <a:pt x="742" y="737"/>
                </a:lnTo>
                <a:lnTo>
                  <a:pt x="738" y="733"/>
                </a:lnTo>
                <a:lnTo>
                  <a:pt x="732" y="737"/>
                </a:lnTo>
                <a:lnTo>
                  <a:pt x="729" y="731"/>
                </a:lnTo>
                <a:lnTo>
                  <a:pt x="734" y="731"/>
                </a:lnTo>
                <a:lnTo>
                  <a:pt x="738" y="724"/>
                </a:lnTo>
                <a:lnTo>
                  <a:pt x="736" y="720"/>
                </a:lnTo>
                <a:lnTo>
                  <a:pt x="729" y="718"/>
                </a:lnTo>
                <a:lnTo>
                  <a:pt x="729" y="711"/>
                </a:lnTo>
                <a:lnTo>
                  <a:pt x="736" y="707"/>
                </a:lnTo>
                <a:lnTo>
                  <a:pt x="727" y="701"/>
                </a:lnTo>
                <a:lnTo>
                  <a:pt x="734" y="692"/>
                </a:lnTo>
                <a:lnTo>
                  <a:pt x="749" y="681"/>
                </a:lnTo>
                <a:lnTo>
                  <a:pt x="755" y="681"/>
                </a:lnTo>
                <a:lnTo>
                  <a:pt x="757" y="677"/>
                </a:lnTo>
                <a:lnTo>
                  <a:pt x="764" y="675"/>
                </a:lnTo>
                <a:lnTo>
                  <a:pt x="768" y="679"/>
                </a:lnTo>
                <a:lnTo>
                  <a:pt x="770" y="673"/>
                </a:lnTo>
                <a:lnTo>
                  <a:pt x="770" y="662"/>
                </a:lnTo>
                <a:lnTo>
                  <a:pt x="772" y="653"/>
                </a:lnTo>
                <a:lnTo>
                  <a:pt x="777" y="653"/>
                </a:lnTo>
                <a:close/>
                <a:moveTo>
                  <a:pt x="157" y="630"/>
                </a:moveTo>
                <a:lnTo>
                  <a:pt x="167" y="625"/>
                </a:lnTo>
                <a:lnTo>
                  <a:pt x="176" y="612"/>
                </a:lnTo>
                <a:lnTo>
                  <a:pt x="191" y="535"/>
                </a:lnTo>
                <a:lnTo>
                  <a:pt x="199" y="531"/>
                </a:lnTo>
                <a:lnTo>
                  <a:pt x="195" y="520"/>
                </a:lnTo>
                <a:lnTo>
                  <a:pt x="189" y="531"/>
                </a:lnTo>
                <a:lnTo>
                  <a:pt x="193" y="490"/>
                </a:lnTo>
                <a:lnTo>
                  <a:pt x="197" y="462"/>
                </a:lnTo>
                <a:lnTo>
                  <a:pt x="202" y="466"/>
                </a:lnTo>
                <a:lnTo>
                  <a:pt x="212" y="477"/>
                </a:lnTo>
                <a:lnTo>
                  <a:pt x="219" y="490"/>
                </a:lnTo>
                <a:lnTo>
                  <a:pt x="223" y="499"/>
                </a:lnTo>
                <a:lnTo>
                  <a:pt x="217" y="475"/>
                </a:lnTo>
                <a:lnTo>
                  <a:pt x="199" y="456"/>
                </a:lnTo>
                <a:lnTo>
                  <a:pt x="193" y="447"/>
                </a:lnTo>
                <a:lnTo>
                  <a:pt x="195" y="438"/>
                </a:lnTo>
                <a:lnTo>
                  <a:pt x="204" y="421"/>
                </a:lnTo>
                <a:lnTo>
                  <a:pt x="199" y="408"/>
                </a:lnTo>
                <a:lnTo>
                  <a:pt x="193" y="398"/>
                </a:lnTo>
                <a:lnTo>
                  <a:pt x="187" y="389"/>
                </a:lnTo>
                <a:lnTo>
                  <a:pt x="169" y="387"/>
                </a:lnTo>
                <a:lnTo>
                  <a:pt x="157" y="365"/>
                </a:lnTo>
                <a:lnTo>
                  <a:pt x="146" y="355"/>
                </a:lnTo>
                <a:lnTo>
                  <a:pt x="152" y="340"/>
                </a:lnTo>
                <a:lnTo>
                  <a:pt x="146" y="333"/>
                </a:lnTo>
                <a:lnTo>
                  <a:pt x="139" y="327"/>
                </a:lnTo>
                <a:lnTo>
                  <a:pt x="126" y="322"/>
                </a:lnTo>
                <a:lnTo>
                  <a:pt x="122" y="316"/>
                </a:lnTo>
                <a:lnTo>
                  <a:pt x="126" y="303"/>
                </a:lnTo>
                <a:lnTo>
                  <a:pt x="120" y="297"/>
                </a:lnTo>
                <a:lnTo>
                  <a:pt x="107" y="303"/>
                </a:lnTo>
                <a:lnTo>
                  <a:pt x="94" y="292"/>
                </a:lnTo>
                <a:lnTo>
                  <a:pt x="75" y="284"/>
                </a:lnTo>
                <a:lnTo>
                  <a:pt x="60" y="277"/>
                </a:lnTo>
                <a:lnTo>
                  <a:pt x="51" y="277"/>
                </a:lnTo>
                <a:lnTo>
                  <a:pt x="45" y="269"/>
                </a:lnTo>
                <a:lnTo>
                  <a:pt x="24" y="275"/>
                </a:lnTo>
                <a:lnTo>
                  <a:pt x="21" y="266"/>
                </a:lnTo>
                <a:lnTo>
                  <a:pt x="15" y="260"/>
                </a:lnTo>
                <a:lnTo>
                  <a:pt x="6" y="260"/>
                </a:lnTo>
                <a:lnTo>
                  <a:pt x="4" y="256"/>
                </a:lnTo>
                <a:lnTo>
                  <a:pt x="26" y="254"/>
                </a:lnTo>
                <a:lnTo>
                  <a:pt x="24" y="245"/>
                </a:lnTo>
                <a:lnTo>
                  <a:pt x="11" y="241"/>
                </a:lnTo>
                <a:lnTo>
                  <a:pt x="21" y="236"/>
                </a:lnTo>
                <a:lnTo>
                  <a:pt x="24" y="228"/>
                </a:lnTo>
                <a:lnTo>
                  <a:pt x="17" y="230"/>
                </a:lnTo>
                <a:lnTo>
                  <a:pt x="11" y="228"/>
                </a:lnTo>
                <a:lnTo>
                  <a:pt x="0" y="232"/>
                </a:lnTo>
                <a:lnTo>
                  <a:pt x="2" y="215"/>
                </a:lnTo>
                <a:lnTo>
                  <a:pt x="8" y="215"/>
                </a:lnTo>
                <a:lnTo>
                  <a:pt x="17" y="211"/>
                </a:lnTo>
                <a:lnTo>
                  <a:pt x="30" y="206"/>
                </a:lnTo>
                <a:lnTo>
                  <a:pt x="43" y="200"/>
                </a:lnTo>
                <a:lnTo>
                  <a:pt x="49" y="208"/>
                </a:lnTo>
                <a:lnTo>
                  <a:pt x="54" y="202"/>
                </a:lnTo>
                <a:lnTo>
                  <a:pt x="64" y="204"/>
                </a:lnTo>
                <a:lnTo>
                  <a:pt x="66" y="193"/>
                </a:lnTo>
                <a:lnTo>
                  <a:pt x="75" y="191"/>
                </a:lnTo>
                <a:lnTo>
                  <a:pt x="92" y="189"/>
                </a:lnTo>
                <a:lnTo>
                  <a:pt x="103" y="202"/>
                </a:lnTo>
                <a:lnTo>
                  <a:pt x="109" y="213"/>
                </a:lnTo>
                <a:lnTo>
                  <a:pt x="118" y="215"/>
                </a:lnTo>
                <a:lnTo>
                  <a:pt x="135" y="206"/>
                </a:lnTo>
                <a:lnTo>
                  <a:pt x="142" y="211"/>
                </a:lnTo>
                <a:lnTo>
                  <a:pt x="148" y="206"/>
                </a:lnTo>
                <a:lnTo>
                  <a:pt x="161" y="202"/>
                </a:lnTo>
                <a:lnTo>
                  <a:pt x="161" y="211"/>
                </a:lnTo>
                <a:lnTo>
                  <a:pt x="176" y="208"/>
                </a:lnTo>
                <a:lnTo>
                  <a:pt x="182" y="204"/>
                </a:lnTo>
                <a:lnTo>
                  <a:pt x="176" y="198"/>
                </a:lnTo>
                <a:lnTo>
                  <a:pt x="176" y="187"/>
                </a:lnTo>
                <a:lnTo>
                  <a:pt x="176" y="174"/>
                </a:lnTo>
                <a:lnTo>
                  <a:pt x="176" y="159"/>
                </a:lnTo>
                <a:lnTo>
                  <a:pt x="172" y="159"/>
                </a:lnTo>
                <a:lnTo>
                  <a:pt x="159" y="133"/>
                </a:lnTo>
                <a:lnTo>
                  <a:pt x="157" y="118"/>
                </a:lnTo>
                <a:lnTo>
                  <a:pt x="178" y="122"/>
                </a:lnTo>
                <a:lnTo>
                  <a:pt x="193" y="118"/>
                </a:lnTo>
                <a:lnTo>
                  <a:pt x="191" y="133"/>
                </a:lnTo>
                <a:lnTo>
                  <a:pt x="197" y="150"/>
                </a:lnTo>
                <a:lnTo>
                  <a:pt x="206" y="144"/>
                </a:lnTo>
                <a:lnTo>
                  <a:pt x="236" y="148"/>
                </a:lnTo>
                <a:lnTo>
                  <a:pt x="249" y="155"/>
                </a:lnTo>
                <a:lnTo>
                  <a:pt x="251" y="153"/>
                </a:lnTo>
                <a:lnTo>
                  <a:pt x="264" y="150"/>
                </a:lnTo>
                <a:lnTo>
                  <a:pt x="281" y="140"/>
                </a:lnTo>
                <a:lnTo>
                  <a:pt x="268" y="135"/>
                </a:lnTo>
                <a:lnTo>
                  <a:pt x="268" y="127"/>
                </a:lnTo>
                <a:lnTo>
                  <a:pt x="272" y="120"/>
                </a:lnTo>
                <a:lnTo>
                  <a:pt x="292" y="107"/>
                </a:lnTo>
                <a:lnTo>
                  <a:pt x="311" y="101"/>
                </a:lnTo>
                <a:lnTo>
                  <a:pt x="332" y="92"/>
                </a:lnTo>
                <a:lnTo>
                  <a:pt x="339" y="84"/>
                </a:lnTo>
                <a:lnTo>
                  <a:pt x="347" y="73"/>
                </a:lnTo>
                <a:lnTo>
                  <a:pt x="345" y="43"/>
                </a:lnTo>
                <a:lnTo>
                  <a:pt x="350" y="24"/>
                </a:lnTo>
                <a:lnTo>
                  <a:pt x="363" y="13"/>
                </a:lnTo>
                <a:lnTo>
                  <a:pt x="373" y="6"/>
                </a:lnTo>
                <a:lnTo>
                  <a:pt x="397" y="2"/>
                </a:lnTo>
                <a:lnTo>
                  <a:pt x="401" y="0"/>
                </a:lnTo>
                <a:lnTo>
                  <a:pt x="405" y="17"/>
                </a:lnTo>
                <a:lnTo>
                  <a:pt x="414" y="30"/>
                </a:lnTo>
                <a:lnTo>
                  <a:pt x="420" y="34"/>
                </a:lnTo>
                <a:lnTo>
                  <a:pt x="423" y="32"/>
                </a:lnTo>
                <a:lnTo>
                  <a:pt x="433" y="24"/>
                </a:lnTo>
                <a:lnTo>
                  <a:pt x="438" y="30"/>
                </a:lnTo>
                <a:lnTo>
                  <a:pt x="442" y="49"/>
                </a:lnTo>
                <a:lnTo>
                  <a:pt x="446" y="54"/>
                </a:lnTo>
                <a:lnTo>
                  <a:pt x="459" y="54"/>
                </a:lnTo>
                <a:lnTo>
                  <a:pt x="463" y="64"/>
                </a:lnTo>
                <a:lnTo>
                  <a:pt x="470" y="64"/>
                </a:lnTo>
                <a:lnTo>
                  <a:pt x="485" y="67"/>
                </a:lnTo>
                <a:lnTo>
                  <a:pt x="493" y="73"/>
                </a:lnTo>
                <a:lnTo>
                  <a:pt x="489" y="82"/>
                </a:lnTo>
                <a:lnTo>
                  <a:pt x="491" y="88"/>
                </a:lnTo>
                <a:lnTo>
                  <a:pt x="489" y="97"/>
                </a:lnTo>
                <a:lnTo>
                  <a:pt x="498" y="101"/>
                </a:lnTo>
                <a:lnTo>
                  <a:pt x="506" y="99"/>
                </a:lnTo>
                <a:lnTo>
                  <a:pt x="519" y="97"/>
                </a:lnTo>
                <a:lnTo>
                  <a:pt x="523" y="86"/>
                </a:lnTo>
                <a:lnTo>
                  <a:pt x="530" y="82"/>
                </a:lnTo>
                <a:lnTo>
                  <a:pt x="526" y="97"/>
                </a:lnTo>
                <a:lnTo>
                  <a:pt x="530" y="103"/>
                </a:lnTo>
                <a:lnTo>
                  <a:pt x="528" y="112"/>
                </a:lnTo>
                <a:lnTo>
                  <a:pt x="541" y="114"/>
                </a:lnTo>
                <a:lnTo>
                  <a:pt x="549" y="120"/>
                </a:lnTo>
                <a:lnTo>
                  <a:pt x="560" y="129"/>
                </a:lnTo>
                <a:lnTo>
                  <a:pt x="562" y="137"/>
                </a:lnTo>
                <a:lnTo>
                  <a:pt x="579" y="131"/>
                </a:lnTo>
                <a:lnTo>
                  <a:pt x="581" y="135"/>
                </a:lnTo>
                <a:lnTo>
                  <a:pt x="596" y="137"/>
                </a:lnTo>
                <a:lnTo>
                  <a:pt x="611" y="137"/>
                </a:lnTo>
                <a:lnTo>
                  <a:pt x="616" y="140"/>
                </a:lnTo>
                <a:lnTo>
                  <a:pt x="626" y="153"/>
                </a:lnTo>
                <a:lnTo>
                  <a:pt x="633" y="163"/>
                </a:lnTo>
                <a:lnTo>
                  <a:pt x="644" y="161"/>
                </a:lnTo>
                <a:lnTo>
                  <a:pt x="644" y="168"/>
                </a:lnTo>
                <a:lnTo>
                  <a:pt x="661" y="163"/>
                </a:lnTo>
                <a:lnTo>
                  <a:pt x="663" y="163"/>
                </a:lnTo>
                <a:lnTo>
                  <a:pt x="669" y="163"/>
                </a:lnTo>
                <a:lnTo>
                  <a:pt x="671" y="170"/>
                </a:lnTo>
                <a:lnTo>
                  <a:pt x="682" y="174"/>
                </a:lnTo>
                <a:lnTo>
                  <a:pt x="695" y="172"/>
                </a:lnTo>
                <a:lnTo>
                  <a:pt x="710" y="180"/>
                </a:lnTo>
                <a:lnTo>
                  <a:pt x="686" y="211"/>
                </a:lnTo>
                <a:lnTo>
                  <a:pt x="684" y="217"/>
                </a:lnTo>
                <a:lnTo>
                  <a:pt x="682" y="232"/>
                </a:lnTo>
                <a:lnTo>
                  <a:pt x="676" y="245"/>
                </a:lnTo>
                <a:lnTo>
                  <a:pt x="674" y="256"/>
                </a:lnTo>
                <a:lnTo>
                  <a:pt x="676" y="258"/>
                </a:lnTo>
                <a:lnTo>
                  <a:pt x="669" y="286"/>
                </a:lnTo>
                <a:lnTo>
                  <a:pt x="674" y="292"/>
                </a:lnTo>
                <a:lnTo>
                  <a:pt x="665" y="305"/>
                </a:lnTo>
                <a:lnTo>
                  <a:pt x="652" y="305"/>
                </a:lnTo>
                <a:lnTo>
                  <a:pt x="652" y="301"/>
                </a:lnTo>
                <a:lnTo>
                  <a:pt x="641" y="301"/>
                </a:lnTo>
                <a:lnTo>
                  <a:pt x="637" y="312"/>
                </a:lnTo>
                <a:lnTo>
                  <a:pt x="639" y="312"/>
                </a:lnTo>
                <a:lnTo>
                  <a:pt x="644" y="316"/>
                </a:lnTo>
                <a:lnTo>
                  <a:pt x="639" y="318"/>
                </a:lnTo>
                <a:lnTo>
                  <a:pt x="626" y="335"/>
                </a:lnTo>
                <a:lnTo>
                  <a:pt x="624" y="337"/>
                </a:lnTo>
                <a:lnTo>
                  <a:pt x="611" y="346"/>
                </a:lnTo>
                <a:lnTo>
                  <a:pt x="611" y="359"/>
                </a:lnTo>
                <a:lnTo>
                  <a:pt x="594" y="374"/>
                </a:lnTo>
                <a:lnTo>
                  <a:pt x="592" y="383"/>
                </a:lnTo>
                <a:lnTo>
                  <a:pt x="594" y="389"/>
                </a:lnTo>
                <a:lnTo>
                  <a:pt x="594" y="400"/>
                </a:lnTo>
                <a:lnTo>
                  <a:pt x="588" y="408"/>
                </a:lnTo>
                <a:lnTo>
                  <a:pt x="596" y="413"/>
                </a:lnTo>
                <a:lnTo>
                  <a:pt x="618" y="389"/>
                </a:lnTo>
                <a:lnTo>
                  <a:pt x="633" y="383"/>
                </a:lnTo>
                <a:lnTo>
                  <a:pt x="641" y="413"/>
                </a:lnTo>
                <a:lnTo>
                  <a:pt x="644" y="428"/>
                </a:lnTo>
                <a:lnTo>
                  <a:pt x="629" y="438"/>
                </a:lnTo>
                <a:lnTo>
                  <a:pt x="641" y="449"/>
                </a:lnTo>
                <a:lnTo>
                  <a:pt x="641" y="460"/>
                </a:lnTo>
                <a:lnTo>
                  <a:pt x="652" y="466"/>
                </a:lnTo>
                <a:lnTo>
                  <a:pt x="648" y="477"/>
                </a:lnTo>
                <a:lnTo>
                  <a:pt x="635" y="488"/>
                </a:lnTo>
                <a:lnTo>
                  <a:pt x="631" y="486"/>
                </a:lnTo>
                <a:lnTo>
                  <a:pt x="618" y="492"/>
                </a:lnTo>
                <a:lnTo>
                  <a:pt x="629" y="503"/>
                </a:lnTo>
                <a:lnTo>
                  <a:pt x="644" y="511"/>
                </a:lnTo>
                <a:lnTo>
                  <a:pt x="646" y="522"/>
                </a:lnTo>
                <a:lnTo>
                  <a:pt x="641" y="522"/>
                </a:lnTo>
                <a:lnTo>
                  <a:pt x="635" y="535"/>
                </a:lnTo>
                <a:lnTo>
                  <a:pt x="639" y="550"/>
                </a:lnTo>
                <a:lnTo>
                  <a:pt x="656" y="563"/>
                </a:lnTo>
                <a:lnTo>
                  <a:pt x="678" y="561"/>
                </a:lnTo>
                <a:lnTo>
                  <a:pt x="680" y="572"/>
                </a:lnTo>
                <a:lnTo>
                  <a:pt x="676" y="587"/>
                </a:lnTo>
                <a:lnTo>
                  <a:pt x="667" y="595"/>
                </a:lnTo>
                <a:lnTo>
                  <a:pt x="663" y="602"/>
                </a:lnTo>
                <a:lnTo>
                  <a:pt x="641" y="619"/>
                </a:lnTo>
                <a:lnTo>
                  <a:pt x="620" y="643"/>
                </a:lnTo>
                <a:lnTo>
                  <a:pt x="609" y="645"/>
                </a:lnTo>
                <a:lnTo>
                  <a:pt x="601" y="647"/>
                </a:lnTo>
                <a:lnTo>
                  <a:pt x="581" y="651"/>
                </a:lnTo>
                <a:lnTo>
                  <a:pt x="573" y="651"/>
                </a:lnTo>
                <a:lnTo>
                  <a:pt x="560" y="645"/>
                </a:lnTo>
                <a:lnTo>
                  <a:pt x="538" y="628"/>
                </a:lnTo>
                <a:lnTo>
                  <a:pt x="532" y="625"/>
                </a:lnTo>
                <a:lnTo>
                  <a:pt x="523" y="625"/>
                </a:lnTo>
                <a:lnTo>
                  <a:pt x="517" y="630"/>
                </a:lnTo>
                <a:lnTo>
                  <a:pt x="504" y="628"/>
                </a:lnTo>
                <a:lnTo>
                  <a:pt x="485" y="617"/>
                </a:lnTo>
                <a:lnTo>
                  <a:pt x="472" y="617"/>
                </a:lnTo>
                <a:lnTo>
                  <a:pt x="453" y="630"/>
                </a:lnTo>
                <a:lnTo>
                  <a:pt x="444" y="638"/>
                </a:lnTo>
                <a:lnTo>
                  <a:pt x="431" y="658"/>
                </a:lnTo>
                <a:lnTo>
                  <a:pt x="427" y="670"/>
                </a:lnTo>
                <a:lnTo>
                  <a:pt x="429" y="688"/>
                </a:lnTo>
                <a:lnTo>
                  <a:pt x="431" y="701"/>
                </a:lnTo>
                <a:lnTo>
                  <a:pt x="423" y="696"/>
                </a:lnTo>
                <a:lnTo>
                  <a:pt x="405" y="701"/>
                </a:lnTo>
                <a:lnTo>
                  <a:pt x="403" y="707"/>
                </a:lnTo>
                <a:lnTo>
                  <a:pt x="393" y="705"/>
                </a:lnTo>
                <a:lnTo>
                  <a:pt x="382" y="698"/>
                </a:lnTo>
                <a:lnTo>
                  <a:pt x="371" y="705"/>
                </a:lnTo>
                <a:lnTo>
                  <a:pt x="365" y="705"/>
                </a:lnTo>
                <a:lnTo>
                  <a:pt x="365" y="698"/>
                </a:lnTo>
                <a:lnTo>
                  <a:pt x="356" y="696"/>
                </a:lnTo>
                <a:lnTo>
                  <a:pt x="352" y="696"/>
                </a:lnTo>
                <a:lnTo>
                  <a:pt x="341" y="701"/>
                </a:lnTo>
                <a:lnTo>
                  <a:pt x="337" y="696"/>
                </a:lnTo>
                <a:lnTo>
                  <a:pt x="337" y="688"/>
                </a:lnTo>
                <a:lnTo>
                  <a:pt x="335" y="681"/>
                </a:lnTo>
                <a:lnTo>
                  <a:pt x="302" y="670"/>
                </a:lnTo>
                <a:lnTo>
                  <a:pt x="294" y="670"/>
                </a:lnTo>
                <a:lnTo>
                  <a:pt x="294" y="681"/>
                </a:lnTo>
                <a:lnTo>
                  <a:pt x="281" y="681"/>
                </a:lnTo>
                <a:lnTo>
                  <a:pt x="272" y="681"/>
                </a:lnTo>
                <a:lnTo>
                  <a:pt x="272" y="679"/>
                </a:lnTo>
                <a:lnTo>
                  <a:pt x="253" y="679"/>
                </a:lnTo>
                <a:lnTo>
                  <a:pt x="251" y="675"/>
                </a:lnTo>
                <a:lnTo>
                  <a:pt x="240" y="668"/>
                </a:lnTo>
                <a:lnTo>
                  <a:pt x="236" y="670"/>
                </a:lnTo>
                <a:lnTo>
                  <a:pt x="229" y="670"/>
                </a:lnTo>
                <a:lnTo>
                  <a:pt x="229" y="673"/>
                </a:lnTo>
                <a:lnTo>
                  <a:pt x="217" y="660"/>
                </a:lnTo>
                <a:lnTo>
                  <a:pt x="212" y="662"/>
                </a:lnTo>
                <a:lnTo>
                  <a:pt x="187" y="651"/>
                </a:lnTo>
                <a:lnTo>
                  <a:pt x="182" y="653"/>
                </a:lnTo>
                <a:lnTo>
                  <a:pt x="180" y="653"/>
                </a:lnTo>
                <a:lnTo>
                  <a:pt x="178" y="649"/>
                </a:lnTo>
                <a:lnTo>
                  <a:pt x="182" y="640"/>
                </a:lnTo>
                <a:lnTo>
                  <a:pt x="180" y="636"/>
                </a:lnTo>
                <a:lnTo>
                  <a:pt x="169" y="638"/>
                </a:lnTo>
                <a:lnTo>
                  <a:pt x="157" y="630"/>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0" name="Freeform 14">
            <a:extLst>
              <a:ext uri="{FF2B5EF4-FFF2-40B4-BE49-F238E27FC236}">
                <a16:creationId xmlns:a16="http://schemas.microsoft.com/office/drawing/2014/main" id="{3C5BEC80-DF20-F101-CD93-760DF2AEE045}"/>
              </a:ext>
            </a:extLst>
          </p:cNvPr>
          <p:cNvSpPr>
            <a:spLocks noEditPoints="1"/>
          </p:cNvSpPr>
          <p:nvPr/>
        </p:nvSpPr>
        <p:spPr bwMode="gray">
          <a:xfrm>
            <a:off x="7806207" y="3488575"/>
            <a:ext cx="789584" cy="999810"/>
          </a:xfrm>
          <a:custGeom>
            <a:avLst/>
            <a:gdLst>
              <a:gd name="T0" fmla="*/ 60 w 498"/>
              <a:gd name="T1" fmla="*/ 378 h 671"/>
              <a:gd name="T2" fmla="*/ 73 w 498"/>
              <a:gd name="T3" fmla="*/ 332 h 671"/>
              <a:gd name="T4" fmla="*/ 50 w 498"/>
              <a:gd name="T5" fmla="*/ 326 h 671"/>
              <a:gd name="T6" fmla="*/ 19 w 498"/>
              <a:gd name="T7" fmla="*/ 312 h 671"/>
              <a:gd name="T8" fmla="*/ 8 w 498"/>
              <a:gd name="T9" fmla="*/ 283 h 671"/>
              <a:gd name="T10" fmla="*/ 3 w 498"/>
              <a:gd name="T11" fmla="*/ 242 h 671"/>
              <a:gd name="T12" fmla="*/ 4 w 498"/>
              <a:gd name="T13" fmla="*/ 223 h 671"/>
              <a:gd name="T14" fmla="*/ 8 w 498"/>
              <a:gd name="T15" fmla="*/ 198 h 671"/>
              <a:gd name="T16" fmla="*/ 10 w 498"/>
              <a:gd name="T17" fmla="*/ 178 h 671"/>
              <a:gd name="T18" fmla="*/ 43 w 498"/>
              <a:gd name="T19" fmla="*/ 159 h 671"/>
              <a:gd name="T20" fmla="*/ 30 w 498"/>
              <a:gd name="T21" fmla="*/ 140 h 671"/>
              <a:gd name="T22" fmla="*/ 45 w 498"/>
              <a:gd name="T23" fmla="*/ 105 h 671"/>
              <a:gd name="T24" fmla="*/ 53 w 498"/>
              <a:gd name="T25" fmla="*/ 80 h 671"/>
              <a:gd name="T26" fmla="*/ 78 w 498"/>
              <a:gd name="T27" fmla="*/ 93 h 671"/>
              <a:gd name="T28" fmla="*/ 89 w 498"/>
              <a:gd name="T29" fmla="*/ 85 h 671"/>
              <a:gd name="T30" fmla="*/ 119 w 498"/>
              <a:gd name="T31" fmla="*/ 70 h 671"/>
              <a:gd name="T32" fmla="*/ 106 w 498"/>
              <a:gd name="T33" fmla="*/ 49 h 671"/>
              <a:gd name="T34" fmla="*/ 109 w 498"/>
              <a:gd name="T35" fmla="*/ 37 h 671"/>
              <a:gd name="T36" fmla="*/ 103 w 498"/>
              <a:gd name="T37" fmla="*/ 4 h 671"/>
              <a:gd name="T38" fmla="*/ 152 w 498"/>
              <a:gd name="T39" fmla="*/ 27 h 671"/>
              <a:gd name="T40" fmla="*/ 165 w 498"/>
              <a:gd name="T41" fmla="*/ 35 h 671"/>
              <a:gd name="T42" fmla="*/ 192 w 498"/>
              <a:gd name="T43" fmla="*/ 48 h 671"/>
              <a:gd name="T44" fmla="*/ 197 w 498"/>
              <a:gd name="T45" fmla="*/ 66 h 671"/>
              <a:gd name="T46" fmla="*/ 252 w 498"/>
              <a:gd name="T47" fmla="*/ 37 h 671"/>
              <a:gd name="T48" fmla="*/ 278 w 498"/>
              <a:gd name="T49" fmla="*/ 53 h 671"/>
              <a:gd name="T50" fmla="*/ 295 w 498"/>
              <a:gd name="T51" fmla="*/ 70 h 671"/>
              <a:gd name="T52" fmla="*/ 314 w 498"/>
              <a:gd name="T53" fmla="*/ 79 h 671"/>
              <a:gd name="T54" fmla="*/ 315 w 498"/>
              <a:gd name="T55" fmla="*/ 130 h 671"/>
              <a:gd name="T56" fmla="*/ 328 w 498"/>
              <a:gd name="T57" fmla="*/ 167 h 671"/>
              <a:gd name="T58" fmla="*/ 332 w 498"/>
              <a:gd name="T59" fmla="*/ 192 h 671"/>
              <a:gd name="T60" fmla="*/ 332 w 498"/>
              <a:gd name="T61" fmla="*/ 235 h 671"/>
              <a:gd name="T62" fmla="*/ 318 w 498"/>
              <a:gd name="T63" fmla="*/ 231 h 671"/>
              <a:gd name="T64" fmla="*/ 286 w 498"/>
              <a:gd name="T65" fmla="*/ 241 h 671"/>
              <a:gd name="T66" fmla="*/ 266 w 498"/>
              <a:gd name="T67" fmla="*/ 251 h 671"/>
              <a:gd name="T68" fmla="*/ 242 w 498"/>
              <a:gd name="T69" fmla="*/ 265 h 671"/>
              <a:gd name="T70" fmla="*/ 246 w 498"/>
              <a:gd name="T71" fmla="*/ 288 h 671"/>
              <a:gd name="T72" fmla="*/ 261 w 498"/>
              <a:gd name="T73" fmla="*/ 317 h 671"/>
              <a:gd name="T74" fmla="*/ 287 w 498"/>
              <a:gd name="T75" fmla="*/ 333 h 671"/>
              <a:gd name="T76" fmla="*/ 283 w 498"/>
              <a:gd name="T77" fmla="*/ 356 h 671"/>
              <a:gd name="T78" fmla="*/ 253 w 498"/>
              <a:gd name="T79" fmla="*/ 380 h 671"/>
              <a:gd name="T80" fmla="*/ 265 w 498"/>
              <a:gd name="T81" fmla="*/ 413 h 671"/>
              <a:gd name="T82" fmla="*/ 244 w 498"/>
              <a:gd name="T83" fmla="*/ 405 h 671"/>
              <a:gd name="T84" fmla="*/ 209 w 498"/>
              <a:gd name="T85" fmla="*/ 412 h 671"/>
              <a:gd name="T86" fmla="*/ 185 w 498"/>
              <a:gd name="T87" fmla="*/ 415 h 671"/>
              <a:gd name="T88" fmla="*/ 168 w 498"/>
              <a:gd name="T89" fmla="*/ 416 h 671"/>
              <a:gd name="T90" fmla="*/ 153 w 498"/>
              <a:gd name="T91" fmla="*/ 415 h 671"/>
              <a:gd name="T92" fmla="*/ 140 w 498"/>
              <a:gd name="T93" fmla="*/ 411 h 671"/>
              <a:gd name="T94" fmla="*/ 102 w 498"/>
              <a:gd name="T95" fmla="*/ 403 h 671"/>
              <a:gd name="T96" fmla="*/ 82 w 498"/>
              <a:gd name="T97" fmla="*/ 406 h 671"/>
              <a:gd name="T98" fmla="*/ 309 w 498"/>
              <a:gd name="T99" fmla="*/ 67 h 671"/>
              <a:gd name="T100" fmla="*/ 295 w 498"/>
              <a:gd name="T101" fmla="*/ 53 h 6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98" h="671">
                <a:moveTo>
                  <a:pt x="86" y="645"/>
                </a:moveTo>
                <a:lnTo>
                  <a:pt x="81" y="639"/>
                </a:lnTo>
                <a:lnTo>
                  <a:pt x="88" y="611"/>
                </a:lnTo>
                <a:lnTo>
                  <a:pt x="86" y="609"/>
                </a:lnTo>
                <a:lnTo>
                  <a:pt x="88" y="598"/>
                </a:lnTo>
                <a:lnTo>
                  <a:pt x="94" y="585"/>
                </a:lnTo>
                <a:lnTo>
                  <a:pt x="96" y="570"/>
                </a:lnTo>
                <a:lnTo>
                  <a:pt x="98" y="564"/>
                </a:lnTo>
                <a:lnTo>
                  <a:pt x="122" y="533"/>
                </a:lnTo>
                <a:lnTo>
                  <a:pt x="107" y="525"/>
                </a:lnTo>
                <a:lnTo>
                  <a:pt x="94" y="527"/>
                </a:lnTo>
                <a:lnTo>
                  <a:pt x="83" y="523"/>
                </a:lnTo>
                <a:lnTo>
                  <a:pt x="81" y="516"/>
                </a:lnTo>
                <a:lnTo>
                  <a:pt x="75" y="516"/>
                </a:lnTo>
                <a:lnTo>
                  <a:pt x="73" y="516"/>
                </a:lnTo>
                <a:lnTo>
                  <a:pt x="56" y="521"/>
                </a:lnTo>
                <a:lnTo>
                  <a:pt x="56" y="514"/>
                </a:lnTo>
                <a:lnTo>
                  <a:pt x="45" y="516"/>
                </a:lnTo>
                <a:lnTo>
                  <a:pt x="38" y="506"/>
                </a:lnTo>
                <a:lnTo>
                  <a:pt x="28" y="493"/>
                </a:lnTo>
                <a:lnTo>
                  <a:pt x="26" y="480"/>
                </a:lnTo>
                <a:lnTo>
                  <a:pt x="32" y="475"/>
                </a:lnTo>
                <a:lnTo>
                  <a:pt x="32" y="465"/>
                </a:lnTo>
                <a:lnTo>
                  <a:pt x="21" y="460"/>
                </a:lnTo>
                <a:lnTo>
                  <a:pt x="11" y="448"/>
                </a:lnTo>
                <a:lnTo>
                  <a:pt x="8" y="437"/>
                </a:lnTo>
                <a:lnTo>
                  <a:pt x="19" y="422"/>
                </a:lnTo>
                <a:lnTo>
                  <a:pt x="19" y="405"/>
                </a:lnTo>
                <a:lnTo>
                  <a:pt x="11" y="389"/>
                </a:lnTo>
                <a:lnTo>
                  <a:pt x="4" y="383"/>
                </a:lnTo>
                <a:lnTo>
                  <a:pt x="6" y="372"/>
                </a:lnTo>
                <a:lnTo>
                  <a:pt x="4" y="364"/>
                </a:lnTo>
                <a:lnTo>
                  <a:pt x="0" y="362"/>
                </a:lnTo>
                <a:lnTo>
                  <a:pt x="2" y="357"/>
                </a:lnTo>
                <a:lnTo>
                  <a:pt x="6" y="353"/>
                </a:lnTo>
                <a:lnTo>
                  <a:pt x="13" y="349"/>
                </a:lnTo>
                <a:lnTo>
                  <a:pt x="8" y="342"/>
                </a:lnTo>
                <a:lnTo>
                  <a:pt x="13" y="331"/>
                </a:lnTo>
                <a:lnTo>
                  <a:pt x="15" y="327"/>
                </a:lnTo>
                <a:lnTo>
                  <a:pt x="11" y="314"/>
                </a:lnTo>
                <a:lnTo>
                  <a:pt x="11" y="304"/>
                </a:lnTo>
                <a:lnTo>
                  <a:pt x="0" y="297"/>
                </a:lnTo>
                <a:lnTo>
                  <a:pt x="2" y="288"/>
                </a:lnTo>
                <a:lnTo>
                  <a:pt x="11" y="286"/>
                </a:lnTo>
                <a:lnTo>
                  <a:pt x="15" y="282"/>
                </a:lnTo>
                <a:lnTo>
                  <a:pt x="23" y="288"/>
                </a:lnTo>
                <a:lnTo>
                  <a:pt x="41" y="282"/>
                </a:lnTo>
                <a:lnTo>
                  <a:pt x="49" y="276"/>
                </a:lnTo>
                <a:lnTo>
                  <a:pt x="51" y="261"/>
                </a:lnTo>
                <a:lnTo>
                  <a:pt x="62" y="252"/>
                </a:lnTo>
                <a:lnTo>
                  <a:pt x="62" y="239"/>
                </a:lnTo>
                <a:lnTo>
                  <a:pt x="58" y="233"/>
                </a:lnTo>
                <a:lnTo>
                  <a:pt x="53" y="235"/>
                </a:lnTo>
                <a:lnTo>
                  <a:pt x="43" y="228"/>
                </a:lnTo>
                <a:lnTo>
                  <a:pt x="43" y="222"/>
                </a:lnTo>
                <a:lnTo>
                  <a:pt x="45" y="215"/>
                </a:lnTo>
                <a:lnTo>
                  <a:pt x="60" y="215"/>
                </a:lnTo>
                <a:lnTo>
                  <a:pt x="62" y="200"/>
                </a:lnTo>
                <a:lnTo>
                  <a:pt x="71" y="185"/>
                </a:lnTo>
                <a:lnTo>
                  <a:pt x="66" y="166"/>
                </a:lnTo>
                <a:lnTo>
                  <a:pt x="68" y="162"/>
                </a:lnTo>
                <a:lnTo>
                  <a:pt x="58" y="153"/>
                </a:lnTo>
                <a:lnTo>
                  <a:pt x="60" y="136"/>
                </a:lnTo>
                <a:lnTo>
                  <a:pt x="66" y="127"/>
                </a:lnTo>
                <a:lnTo>
                  <a:pt x="77" y="127"/>
                </a:lnTo>
                <a:lnTo>
                  <a:pt x="103" y="123"/>
                </a:lnTo>
                <a:lnTo>
                  <a:pt x="111" y="123"/>
                </a:lnTo>
                <a:lnTo>
                  <a:pt x="113" y="129"/>
                </a:lnTo>
                <a:lnTo>
                  <a:pt x="118" y="140"/>
                </a:lnTo>
                <a:lnTo>
                  <a:pt x="113" y="147"/>
                </a:lnTo>
                <a:lnTo>
                  <a:pt x="122" y="153"/>
                </a:lnTo>
                <a:lnTo>
                  <a:pt x="126" y="149"/>
                </a:lnTo>
                <a:lnTo>
                  <a:pt x="126" y="142"/>
                </a:lnTo>
                <a:lnTo>
                  <a:pt x="122" y="134"/>
                </a:lnTo>
                <a:lnTo>
                  <a:pt x="129" y="134"/>
                </a:lnTo>
                <a:lnTo>
                  <a:pt x="139" y="140"/>
                </a:lnTo>
                <a:lnTo>
                  <a:pt x="137" y="125"/>
                </a:lnTo>
                <a:lnTo>
                  <a:pt x="141" y="108"/>
                </a:lnTo>
                <a:lnTo>
                  <a:pt x="159" y="112"/>
                </a:lnTo>
                <a:lnTo>
                  <a:pt x="174" y="110"/>
                </a:lnTo>
                <a:lnTo>
                  <a:pt x="159" y="101"/>
                </a:lnTo>
                <a:lnTo>
                  <a:pt x="159" y="93"/>
                </a:lnTo>
                <a:lnTo>
                  <a:pt x="165" y="89"/>
                </a:lnTo>
                <a:lnTo>
                  <a:pt x="159" y="84"/>
                </a:lnTo>
                <a:lnTo>
                  <a:pt x="154" y="78"/>
                </a:lnTo>
                <a:lnTo>
                  <a:pt x="159" y="74"/>
                </a:lnTo>
                <a:lnTo>
                  <a:pt x="161" y="67"/>
                </a:lnTo>
                <a:lnTo>
                  <a:pt x="144" y="71"/>
                </a:lnTo>
                <a:lnTo>
                  <a:pt x="144" y="63"/>
                </a:lnTo>
                <a:lnTo>
                  <a:pt x="159" y="59"/>
                </a:lnTo>
                <a:lnTo>
                  <a:pt x="165" y="50"/>
                </a:lnTo>
                <a:lnTo>
                  <a:pt x="154" y="33"/>
                </a:lnTo>
                <a:lnTo>
                  <a:pt x="146" y="18"/>
                </a:lnTo>
                <a:lnTo>
                  <a:pt x="146" y="5"/>
                </a:lnTo>
                <a:lnTo>
                  <a:pt x="150" y="7"/>
                </a:lnTo>
                <a:lnTo>
                  <a:pt x="195" y="0"/>
                </a:lnTo>
                <a:lnTo>
                  <a:pt x="201" y="7"/>
                </a:lnTo>
                <a:lnTo>
                  <a:pt x="214" y="22"/>
                </a:lnTo>
                <a:lnTo>
                  <a:pt x="221" y="33"/>
                </a:lnTo>
                <a:lnTo>
                  <a:pt x="221" y="43"/>
                </a:lnTo>
                <a:lnTo>
                  <a:pt x="214" y="50"/>
                </a:lnTo>
                <a:lnTo>
                  <a:pt x="225" y="48"/>
                </a:lnTo>
                <a:lnTo>
                  <a:pt x="229" y="59"/>
                </a:lnTo>
                <a:lnTo>
                  <a:pt x="234" y="54"/>
                </a:lnTo>
                <a:lnTo>
                  <a:pt x="240" y="56"/>
                </a:lnTo>
                <a:lnTo>
                  <a:pt x="247" y="63"/>
                </a:lnTo>
                <a:lnTo>
                  <a:pt x="257" y="65"/>
                </a:lnTo>
                <a:lnTo>
                  <a:pt x="279" y="61"/>
                </a:lnTo>
                <a:lnTo>
                  <a:pt x="281" y="69"/>
                </a:lnTo>
                <a:lnTo>
                  <a:pt x="279" y="76"/>
                </a:lnTo>
                <a:lnTo>
                  <a:pt x="279" y="80"/>
                </a:lnTo>
                <a:lnTo>
                  <a:pt x="262" y="93"/>
                </a:lnTo>
                <a:lnTo>
                  <a:pt x="270" y="101"/>
                </a:lnTo>
                <a:lnTo>
                  <a:pt x="285" y="95"/>
                </a:lnTo>
                <a:lnTo>
                  <a:pt x="287" y="104"/>
                </a:lnTo>
                <a:lnTo>
                  <a:pt x="300" y="104"/>
                </a:lnTo>
                <a:lnTo>
                  <a:pt x="309" y="86"/>
                </a:lnTo>
                <a:lnTo>
                  <a:pt x="334" y="80"/>
                </a:lnTo>
                <a:lnTo>
                  <a:pt x="350" y="71"/>
                </a:lnTo>
                <a:lnTo>
                  <a:pt x="367" y="59"/>
                </a:lnTo>
                <a:lnTo>
                  <a:pt x="373" y="65"/>
                </a:lnTo>
                <a:lnTo>
                  <a:pt x="384" y="56"/>
                </a:lnTo>
                <a:lnTo>
                  <a:pt x="388" y="65"/>
                </a:lnTo>
                <a:lnTo>
                  <a:pt x="390" y="71"/>
                </a:lnTo>
                <a:lnTo>
                  <a:pt x="405" y="84"/>
                </a:lnTo>
                <a:lnTo>
                  <a:pt x="410" y="86"/>
                </a:lnTo>
                <a:lnTo>
                  <a:pt x="422" y="82"/>
                </a:lnTo>
                <a:lnTo>
                  <a:pt x="427" y="86"/>
                </a:lnTo>
                <a:lnTo>
                  <a:pt x="429" y="101"/>
                </a:lnTo>
                <a:lnTo>
                  <a:pt x="429" y="110"/>
                </a:lnTo>
                <a:lnTo>
                  <a:pt x="433" y="114"/>
                </a:lnTo>
                <a:lnTo>
                  <a:pt x="442" y="121"/>
                </a:lnTo>
                <a:lnTo>
                  <a:pt x="450" y="119"/>
                </a:lnTo>
                <a:lnTo>
                  <a:pt x="452" y="125"/>
                </a:lnTo>
                <a:lnTo>
                  <a:pt x="457" y="125"/>
                </a:lnTo>
                <a:lnTo>
                  <a:pt x="465" y="160"/>
                </a:lnTo>
                <a:lnTo>
                  <a:pt x="459" y="181"/>
                </a:lnTo>
                <a:lnTo>
                  <a:pt x="450" y="187"/>
                </a:lnTo>
                <a:lnTo>
                  <a:pt x="448" y="200"/>
                </a:lnTo>
                <a:lnTo>
                  <a:pt x="459" y="205"/>
                </a:lnTo>
                <a:lnTo>
                  <a:pt x="474" y="222"/>
                </a:lnTo>
                <a:lnTo>
                  <a:pt x="470" y="239"/>
                </a:lnTo>
                <a:lnTo>
                  <a:pt x="472" y="245"/>
                </a:lnTo>
                <a:lnTo>
                  <a:pt x="480" y="252"/>
                </a:lnTo>
                <a:lnTo>
                  <a:pt x="478" y="265"/>
                </a:lnTo>
                <a:lnTo>
                  <a:pt x="483" y="267"/>
                </a:lnTo>
                <a:lnTo>
                  <a:pt x="478" y="280"/>
                </a:lnTo>
                <a:lnTo>
                  <a:pt x="474" y="284"/>
                </a:lnTo>
                <a:lnTo>
                  <a:pt x="474" y="293"/>
                </a:lnTo>
                <a:lnTo>
                  <a:pt x="483" y="304"/>
                </a:lnTo>
                <a:lnTo>
                  <a:pt x="478" y="314"/>
                </a:lnTo>
                <a:lnTo>
                  <a:pt x="491" y="321"/>
                </a:lnTo>
                <a:lnTo>
                  <a:pt x="498" y="340"/>
                </a:lnTo>
                <a:lnTo>
                  <a:pt x="487" y="368"/>
                </a:lnTo>
                <a:lnTo>
                  <a:pt x="483" y="372"/>
                </a:lnTo>
                <a:lnTo>
                  <a:pt x="474" y="370"/>
                </a:lnTo>
                <a:lnTo>
                  <a:pt x="474" y="357"/>
                </a:lnTo>
                <a:lnTo>
                  <a:pt x="468" y="353"/>
                </a:lnTo>
                <a:lnTo>
                  <a:pt x="455" y="357"/>
                </a:lnTo>
                <a:lnTo>
                  <a:pt x="463" y="366"/>
                </a:lnTo>
                <a:lnTo>
                  <a:pt x="457" y="368"/>
                </a:lnTo>
                <a:lnTo>
                  <a:pt x="450" y="372"/>
                </a:lnTo>
                <a:lnTo>
                  <a:pt x="437" y="374"/>
                </a:lnTo>
                <a:lnTo>
                  <a:pt x="433" y="381"/>
                </a:lnTo>
                <a:lnTo>
                  <a:pt x="416" y="381"/>
                </a:lnTo>
                <a:lnTo>
                  <a:pt x="412" y="389"/>
                </a:lnTo>
                <a:lnTo>
                  <a:pt x="407" y="387"/>
                </a:lnTo>
                <a:lnTo>
                  <a:pt x="399" y="389"/>
                </a:lnTo>
                <a:lnTo>
                  <a:pt x="397" y="398"/>
                </a:lnTo>
                <a:lnTo>
                  <a:pt x="388" y="398"/>
                </a:lnTo>
                <a:lnTo>
                  <a:pt x="386" y="407"/>
                </a:lnTo>
                <a:lnTo>
                  <a:pt x="375" y="407"/>
                </a:lnTo>
                <a:lnTo>
                  <a:pt x="365" y="413"/>
                </a:lnTo>
                <a:lnTo>
                  <a:pt x="358" y="413"/>
                </a:lnTo>
                <a:lnTo>
                  <a:pt x="352" y="420"/>
                </a:lnTo>
                <a:lnTo>
                  <a:pt x="345" y="426"/>
                </a:lnTo>
                <a:lnTo>
                  <a:pt x="345" y="428"/>
                </a:lnTo>
                <a:lnTo>
                  <a:pt x="352" y="443"/>
                </a:lnTo>
                <a:lnTo>
                  <a:pt x="362" y="445"/>
                </a:lnTo>
                <a:lnTo>
                  <a:pt x="358" y="456"/>
                </a:lnTo>
                <a:lnTo>
                  <a:pt x="356" y="471"/>
                </a:lnTo>
                <a:lnTo>
                  <a:pt x="360" y="475"/>
                </a:lnTo>
                <a:lnTo>
                  <a:pt x="360" y="484"/>
                </a:lnTo>
                <a:lnTo>
                  <a:pt x="367" y="490"/>
                </a:lnTo>
                <a:lnTo>
                  <a:pt x="380" y="501"/>
                </a:lnTo>
                <a:lnTo>
                  <a:pt x="384" y="497"/>
                </a:lnTo>
                <a:lnTo>
                  <a:pt x="397" y="516"/>
                </a:lnTo>
                <a:lnTo>
                  <a:pt x="407" y="523"/>
                </a:lnTo>
                <a:lnTo>
                  <a:pt x="414" y="531"/>
                </a:lnTo>
                <a:lnTo>
                  <a:pt x="418" y="527"/>
                </a:lnTo>
                <a:lnTo>
                  <a:pt x="422" y="536"/>
                </a:lnTo>
                <a:lnTo>
                  <a:pt x="427" y="536"/>
                </a:lnTo>
                <a:lnTo>
                  <a:pt x="437" y="559"/>
                </a:lnTo>
                <a:lnTo>
                  <a:pt x="422" y="570"/>
                </a:lnTo>
                <a:lnTo>
                  <a:pt x="412" y="564"/>
                </a:lnTo>
                <a:lnTo>
                  <a:pt x="407" y="566"/>
                </a:lnTo>
                <a:lnTo>
                  <a:pt x="407" y="576"/>
                </a:lnTo>
                <a:lnTo>
                  <a:pt x="403" y="583"/>
                </a:lnTo>
                <a:lnTo>
                  <a:pt x="380" y="596"/>
                </a:lnTo>
                <a:lnTo>
                  <a:pt x="369" y="602"/>
                </a:lnTo>
                <a:lnTo>
                  <a:pt x="384" y="624"/>
                </a:lnTo>
                <a:lnTo>
                  <a:pt x="377" y="634"/>
                </a:lnTo>
                <a:lnTo>
                  <a:pt x="386" y="637"/>
                </a:lnTo>
                <a:lnTo>
                  <a:pt x="388" y="641"/>
                </a:lnTo>
                <a:lnTo>
                  <a:pt x="386" y="654"/>
                </a:lnTo>
                <a:lnTo>
                  <a:pt x="384" y="656"/>
                </a:lnTo>
                <a:lnTo>
                  <a:pt x="373" y="650"/>
                </a:lnTo>
                <a:lnTo>
                  <a:pt x="373" y="643"/>
                </a:lnTo>
                <a:lnTo>
                  <a:pt x="371" y="639"/>
                </a:lnTo>
                <a:lnTo>
                  <a:pt x="356" y="641"/>
                </a:lnTo>
                <a:lnTo>
                  <a:pt x="352" y="637"/>
                </a:lnTo>
                <a:lnTo>
                  <a:pt x="341" y="639"/>
                </a:lnTo>
                <a:lnTo>
                  <a:pt x="339" y="645"/>
                </a:lnTo>
                <a:lnTo>
                  <a:pt x="307" y="645"/>
                </a:lnTo>
                <a:lnTo>
                  <a:pt x="304" y="652"/>
                </a:lnTo>
                <a:lnTo>
                  <a:pt x="296" y="652"/>
                </a:lnTo>
                <a:lnTo>
                  <a:pt x="296" y="658"/>
                </a:lnTo>
                <a:lnTo>
                  <a:pt x="287" y="660"/>
                </a:lnTo>
                <a:lnTo>
                  <a:pt x="272" y="662"/>
                </a:lnTo>
                <a:lnTo>
                  <a:pt x="270" y="656"/>
                </a:lnTo>
                <a:lnTo>
                  <a:pt x="268" y="652"/>
                </a:lnTo>
                <a:lnTo>
                  <a:pt x="255" y="647"/>
                </a:lnTo>
                <a:lnTo>
                  <a:pt x="249" y="650"/>
                </a:lnTo>
                <a:lnTo>
                  <a:pt x="244" y="647"/>
                </a:lnTo>
                <a:lnTo>
                  <a:pt x="244" y="658"/>
                </a:lnTo>
                <a:lnTo>
                  <a:pt x="234" y="671"/>
                </a:lnTo>
                <a:lnTo>
                  <a:pt x="227" y="671"/>
                </a:lnTo>
                <a:lnTo>
                  <a:pt x="229" y="665"/>
                </a:lnTo>
                <a:lnTo>
                  <a:pt x="223" y="662"/>
                </a:lnTo>
                <a:lnTo>
                  <a:pt x="223" y="656"/>
                </a:lnTo>
                <a:lnTo>
                  <a:pt x="219" y="654"/>
                </a:lnTo>
                <a:lnTo>
                  <a:pt x="216" y="650"/>
                </a:lnTo>
                <a:lnTo>
                  <a:pt x="210" y="650"/>
                </a:lnTo>
                <a:lnTo>
                  <a:pt x="208" y="645"/>
                </a:lnTo>
                <a:lnTo>
                  <a:pt x="204" y="650"/>
                </a:lnTo>
                <a:lnTo>
                  <a:pt x="195" y="650"/>
                </a:lnTo>
                <a:lnTo>
                  <a:pt x="178" y="641"/>
                </a:lnTo>
                <a:lnTo>
                  <a:pt x="156" y="641"/>
                </a:lnTo>
                <a:lnTo>
                  <a:pt x="154" y="637"/>
                </a:lnTo>
                <a:lnTo>
                  <a:pt x="148" y="637"/>
                </a:lnTo>
                <a:lnTo>
                  <a:pt x="148" y="632"/>
                </a:lnTo>
                <a:lnTo>
                  <a:pt x="131" y="639"/>
                </a:lnTo>
                <a:lnTo>
                  <a:pt x="135" y="645"/>
                </a:lnTo>
                <a:lnTo>
                  <a:pt x="126" y="647"/>
                </a:lnTo>
                <a:lnTo>
                  <a:pt x="120" y="643"/>
                </a:lnTo>
                <a:lnTo>
                  <a:pt x="105" y="650"/>
                </a:lnTo>
                <a:lnTo>
                  <a:pt x="98" y="645"/>
                </a:lnTo>
                <a:lnTo>
                  <a:pt x="92" y="650"/>
                </a:lnTo>
                <a:lnTo>
                  <a:pt x="86" y="645"/>
                </a:lnTo>
                <a:close/>
                <a:moveTo>
                  <a:pt x="450" y="106"/>
                </a:moveTo>
                <a:lnTo>
                  <a:pt x="446" y="104"/>
                </a:lnTo>
                <a:lnTo>
                  <a:pt x="444" y="101"/>
                </a:lnTo>
                <a:lnTo>
                  <a:pt x="431" y="106"/>
                </a:lnTo>
                <a:lnTo>
                  <a:pt x="429" y="95"/>
                </a:lnTo>
                <a:lnTo>
                  <a:pt x="429" y="84"/>
                </a:lnTo>
                <a:lnTo>
                  <a:pt x="446" y="97"/>
                </a:lnTo>
                <a:lnTo>
                  <a:pt x="450" y="106"/>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1" name="Freeform 15">
            <a:extLst>
              <a:ext uri="{FF2B5EF4-FFF2-40B4-BE49-F238E27FC236}">
                <a16:creationId xmlns:a16="http://schemas.microsoft.com/office/drawing/2014/main" id="{9772B159-7357-D077-B0E8-C536BFCF5BBF}"/>
              </a:ext>
            </a:extLst>
          </p:cNvPr>
          <p:cNvSpPr>
            <a:spLocks noEditPoints="1"/>
          </p:cNvSpPr>
          <p:nvPr/>
        </p:nvSpPr>
        <p:spPr bwMode="gray">
          <a:xfrm>
            <a:off x="9032141" y="5134489"/>
            <a:ext cx="567947" cy="700339"/>
          </a:xfrm>
          <a:custGeom>
            <a:avLst/>
            <a:gdLst>
              <a:gd name="T0" fmla="*/ 158 w 359"/>
              <a:gd name="T1" fmla="*/ 286 h 471"/>
              <a:gd name="T2" fmla="*/ 128 w 359"/>
              <a:gd name="T3" fmla="*/ 283 h 471"/>
              <a:gd name="T4" fmla="*/ 134 w 359"/>
              <a:gd name="T5" fmla="*/ 269 h 471"/>
              <a:gd name="T6" fmla="*/ 137 w 359"/>
              <a:gd name="T7" fmla="*/ 271 h 471"/>
              <a:gd name="T8" fmla="*/ 147 w 359"/>
              <a:gd name="T9" fmla="*/ 269 h 471"/>
              <a:gd name="T10" fmla="*/ 150 w 359"/>
              <a:gd name="T11" fmla="*/ 272 h 471"/>
              <a:gd name="T12" fmla="*/ 155 w 359"/>
              <a:gd name="T13" fmla="*/ 275 h 471"/>
              <a:gd name="T14" fmla="*/ 184 w 359"/>
              <a:gd name="T15" fmla="*/ 277 h 471"/>
              <a:gd name="T16" fmla="*/ 204 w 359"/>
              <a:gd name="T17" fmla="*/ 282 h 471"/>
              <a:gd name="T18" fmla="*/ 212 w 359"/>
              <a:gd name="T19" fmla="*/ 289 h 471"/>
              <a:gd name="T20" fmla="*/ 225 w 359"/>
              <a:gd name="T21" fmla="*/ 284 h 471"/>
              <a:gd name="T22" fmla="*/ 230 w 359"/>
              <a:gd name="T23" fmla="*/ 289 h 471"/>
              <a:gd name="T24" fmla="*/ 206 w 359"/>
              <a:gd name="T25" fmla="*/ 294 h 471"/>
              <a:gd name="T26" fmla="*/ 19 w 359"/>
              <a:gd name="T27" fmla="*/ 69 h 471"/>
              <a:gd name="T28" fmla="*/ 49 w 359"/>
              <a:gd name="T29" fmla="*/ 42 h 471"/>
              <a:gd name="T30" fmla="*/ 78 w 359"/>
              <a:gd name="T31" fmla="*/ 27 h 471"/>
              <a:gd name="T32" fmla="*/ 108 w 359"/>
              <a:gd name="T33" fmla="*/ 19 h 471"/>
              <a:gd name="T34" fmla="*/ 187 w 359"/>
              <a:gd name="T35" fmla="*/ 19 h 471"/>
              <a:gd name="T36" fmla="*/ 224 w 359"/>
              <a:gd name="T37" fmla="*/ 12 h 471"/>
              <a:gd name="T38" fmla="*/ 236 w 359"/>
              <a:gd name="T39" fmla="*/ 1 h 471"/>
              <a:gd name="T40" fmla="*/ 228 w 359"/>
              <a:gd name="T41" fmla="*/ 34 h 471"/>
              <a:gd name="T42" fmla="*/ 195 w 359"/>
              <a:gd name="T43" fmla="*/ 35 h 471"/>
              <a:gd name="T44" fmla="*/ 172 w 359"/>
              <a:gd name="T45" fmla="*/ 37 h 471"/>
              <a:gd name="T46" fmla="*/ 155 w 359"/>
              <a:gd name="T47" fmla="*/ 38 h 471"/>
              <a:gd name="T48" fmla="*/ 133 w 359"/>
              <a:gd name="T49" fmla="*/ 41 h 471"/>
              <a:gd name="T50" fmla="*/ 143 w 359"/>
              <a:gd name="T51" fmla="*/ 55 h 471"/>
              <a:gd name="T52" fmla="*/ 147 w 359"/>
              <a:gd name="T53" fmla="*/ 62 h 471"/>
              <a:gd name="T54" fmla="*/ 133 w 359"/>
              <a:gd name="T55" fmla="*/ 61 h 471"/>
              <a:gd name="T56" fmla="*/ 141 w 359"/>
              <a:gd name="T57" fmla="*/ 69 h 471"/>
              <a:gd name="T58" fmla="*/ 131 w 359"/>
              <a:gd name="T59" fmla="*/ 68 h 471"/>
              <a:gd name="T60" fmla="*/ 119 w 359"/>
              <a:gd name="T61" fmla="*/ 65 h 471"/>
              <a:gd name="T62" fmla="*/ 125 w 359"/>
              <a:gd name="T63" fmla="*/ 74 h 471"/>
              <a:gd name="T64" fmla="*/ 131 w 359"/>
              <a:gd name="T65" fmla="*/ 79 h 471"/>
              <a:gd name="T66" fmla="*/ 116 w 359"/>
              <a:gd name="T67" fmla="*/ 68 h 471"/>
              <a:gd name="T68" fmla="*/ 103 w 359"/>
              <a:gd name="T69" fmla="*/ 52 h 471"/>
              <a:gd name="T70" fmla="*/ 97 w 359"/>
              <a:gd name="T71" fmla="*/ 50 h 471"/>
              <a:gd name="T72" fmla="*/ 88 w 359"/>
              <a:gd name="T73" fmla="*/ 71 h 471"/>
              <a:gd name="T74" fmla="*/ 99 w 359"/>
              <a:gd name="T75" fmla="*/ 84 h 471"/>
              <a:gd name="T76" fmla="*/ 115 w 359"/>
              <a:gd name="T77" fmla="*/ 115 h 471"/>
              <a:gd name="T78" fmla="*/ 108 w 359"/>
              <a:gd name="T79" fmla="*/ 106 h 471"/>
              <a:gd name="T80" fmla="*/ 100 w 359"/>
              <a:gd name="T81" fmla="*/ 113 h 471"/>
              <a:gd name="T82" fmla="*/ 90 w 359"/>
              <a:gd name="T83" fmla="*/ 126 h 471"/>
              <a:gd name="T84" fmla="*/ 108 w 359"/>
              <a:gd name="T85" fmla="*/ 136 h 471"/>
              <a:gd name="T86" fmla="*/ 123 w 359"/>
              <a:gd name="T87" fmla="*/ 144 h 471"/>
              <a:gd name="T88" fmla="*/ 138 w 359"/>
              <a:gd name="T89" fmla="*/ 151 h 471"/>
              <a:gd name="T90" fmla="*/ 146 w 359"/>
              <a:gd name="T91" fmla="*/ 177 h 471"/>
              <a:gd name="T92" fmla="*/ 133 w 359"/>
              <a:gd name="T93" fmla="*/ 171 h 471"/>
              <a:gd name="T94" fmla="*/ 116 w 359"/>
              <a:gd name="T95" fmla="*/ 165 h 471"/>
              <a:gd name="T96" fmla="*/ 110 w 359"/>
              <a:gd name="T97" fmla="*/ 175 h 471"/>
              <a:gd name="T98" fmla="*/ 121 w 359"/>
              <a:gd name="T99" fmla="*/ 182 h 471"/>
              <a:gd name="T100" fmla="*/ 115 w 359"/>
              <a:gd name="T101" fmla="*/ 192 h 471"/>
              <a:gd name="T102" fmla="*/ 106 w 359"/>
              <a:gd name="T103" fmla="*/ 186 h 471"/>
              <a:gd name="T104" fmla="*/ 99 w 359"/>
              <a:gd name="T105" fmla="*/ 197 h 471"/>
              <a:gd name="T106" fmla="*/ 108 w 359"/>
              <a:gd name="T107" fmla="*/ 225 h 471"/>
              <a:gd name="T108" fmla="*/ 78 w 359"/>
              <a:gd name="T109" fmla="*/ 216 h 471"/>
              <a:gd name="T110" fmla="*/ 53 w 359"/>
              <a:gd name="T111" fmla="*/ 204 h 471"/>
              <a:gd name="T112" fmla="*/ 45 w 359"/>
              <a:gd name="T113" fmla="*/ 178 h 471"/>
              <a:gd name="T114" fmla="*/ 60 w 359"/>
              <a:gd name="T115" fmla="*/ 159 h 471"/>
              <a:gd name="T116" fmla="*/ 105 w 359"/>
              <a:gd name="T117" fmla="*/ 165 h 471"/>
              <a:gd name="T118" fmla="*/ 84 w 359"/>
              <a:gd name="T119" fmla="*/ 146 h 471"/>
              <a:gd name="T120" fmla="*/ 40 w 359"/>
              <a:gd name="T121" fmla="*/ 151 h 471"/>
              <a:gd name="T122" fmla="*/ 37 w 359"/>
              <a:gd name="T123" fmla="*/ 125 h 471"/>
              <a:gd name="T124" fmla="*/ 21 w 359"/>
              <a:gd name="T125" fmla="*/ 118 h 4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9" h="471">
                <a:moveTo>
                  <a:pt x="251" y="471"/>
                </a:moveTo>
                <a:lnTo>
                  <a:pt x="251" y="464"/>
                </a:lnTo>
                <a:lnTo>
                  <a:pt x="251" y="460"/>
                </a:lnTo>
                <a:lnTo>
                  <a:pt x="230" y="454"/>
                </a:lnTo>
                <a:lnTo>
                  <a:pt x="215" y="454"/>
                </a:lnTo>
                <a:lnTo>
                  <a:pt x="202" y="449"/>
                </a:lnTo>
                <a:lnTo>
                  <a:pt x="189" y="449"/>
                </a:lnTo>
                <a:lnTo>
                  <a:pt x="187" y="449"/>
                </a:lnTo>
                <a:lnTo>
                  <a:pt x="185" y="445"/>
                </a:lnTo>
                <a:lnTo>
                  <a:pt x="187" y="428"/>
                </a:lnTo>
                <a:lnTo>
                  <a:pt x="196" y="428"/>
                </a:lnTo>
                <a:lnTo>
                  <a:pt x="196" y="426"/>
                </a:lnTo>
                <a:lnTo>
                  <a:pt x="196" y="421"/>
                </a:lnTo>
                <a:lnTo>
                  <a:pt x="196" y="419"/>
                </a:lnTo>
                <a:lnTo>
                  <a:pt x="198" y="426"/>
                </a:lnTo>
                <a:lnTo>
                  <a:pt x="200" y="430"/>
                </a:lnTo>
                <a:lnTo>
                  <a:pt x="206" y="430"/>
                </a:lnTo>
                <a:lnTo>
                  <a:pt x="211" y="432"/>
                </a:lnTo>
                <a:lnTo>
                  <a:pt x="215" y="430"/>
                </a:lnTo>
                <a:lnTo>
                  <a:pt x="215" y="426"/>
                </a:lnTo>
                <a:lnTo>
                  <a:pt x="217" y="426"/>
                </a:lnTo>
                <a:lnTo>
                  <a:pt x="221" y="430"/>
                </a:lnTo>
                <a:lnTo>
                  <a:pt x="221" y="432"/>
                </a:lnTo>
                <a:lnTo>
                  <a:pt x="219" y="432"/>
                </a:lnTo>
                <a:lnTo>
                  <a:pt x="217" y="434"/>
                </a:lnTo>
                <a:lnTo>
                  <a:pt x="219" y="434"/>
                </a:lnTo>
                <a:lnTo>
                  <a:pt x="224" y="436"/>
                </a:lnTo>
                <a:lnTo>
                  <a:pt x="226" y="436"/>
                </a:lnTo>
                <a:lnTo>
                  <a:pt x="226" y="441"/>
                </a:lnTo>
                <a:lnTo>
                  <a:pt x="234" y="443"/>
                </a:lnTo>
                <a:lnTo>
                  <a:pt x="256" y="439"/>
                </a:lnTo>
                <a:lnTo>
                  <a:pt x="269" y="439"/>
                </a:lnTo>
                <a:lnTo>
                  <a:pt x="269" y="443"/>
                </a:lnTo>
                <a:lnTo>
                  <a:pt x="273" y="443"/>
                </a:lnTo>
                <a:lnTo>
                  <a:pt x="288" y="445"/>
                </a:lnTo>
                <a:lnTo>
                  <a:pt x="297" y="447"/>
                </a:lnTo>
                <a:lnTo>
                  <a:pt x="305" y="443"/>
                </a:lnTo>
                <a:lnTo>
                  <a:pt x="307" y="445"/>
                </a:lnTo>
                <a:lnTo>
                  <a:pt x="305" y="454"/>
                </a:lnTo>
                <a:lnTo>
                  <a:pt x="309" y="458"/>
                </a:lnTo>
                <a:lnTo>
                  <a:pt x="312" y="458"/>
                </a:lnTo>
                <a:lnTo>
                  <a:pt x="320" y="454"/>
                </a:lnTo>
                <a:lnTo>
                  <a:pt x="327" y="451"/>
                </a:lnTo>
                <a:lnTo>
                  <a:pt x="329" y="451"/>
                </a:lnTo>
                <a:lnTo>
                  <a:pt x="333" y="451"/>
                </a:lnTo>
                <a:lnTo>
                  <a:pt x="337" y="445"/>
                </a:lnTo>
                <a:lnTo>
                  <a:pt x="335" y="451"/>
                </a:lnTo>
                <a:lnTo>
                  <a:pt x="335" y="458"/>
                </a:lnTo>
                <a:lnTo>
                  <a:pt x="331" y="464"/>
                </a:lnTo>
                <a:lnTo>
                  <a:pt x="318" y="464"/>
                </a:lnTo>
                <a:lnTo>
                  <a:pt x="309" y="467"/>
                </a:lnTo>
                <a:lnTo>
                  <a:pt x="301" y="467"/>
                </a:lnTo>
                <a:lnTo>
                  <a:pt x="251" y="471"/>
                </a:lnTo>
                <a:close/>
                <a:moveTo>
                  <a:pt x="0" y="153"/>
                </a:moveTo>
                <a:lnTo>
                  <a:pt x="15" y="125"/>
                </a:lnTo>
                <a:lnTo>
                  <a:pt x="28" y="110"/>
                </a:lnTo>
                <a:lnTo>
                  <a:pt x="37" y="97"/>
                </a:lnTo>
                <a:lnTo>
                  <a:pt x="48" y="69"/>
                </a:lnTo>
                <a:lnTo>
                  <a:pt x="50" y="69"/>
                </a:lnTo>
                <a:lnTo>
                  <a:pt x="71" y="67"/>
                </a:lnTo>
                <a:lnTo>
                  <a:pt x="86" y="60"/>
                </a:lnTo>
                <a:lnTo>
                  <a:pt x="95" y="47"/>
                </a:lnTo>
                <a:lnTo>
                  <a:pt x="103" y="41"/>
                </a:lnTo>
                <a:lnTo>
                  <a:pt x="114" y="43"/>
                </a:lnTo>
                <a:lnTo>
                  <a:pt x="129" y="45"/>
                </a:lnTo>
                <a:lnTo>
                  <a:pt x="142" y="37"/>
                </a:lnTo>
                <a:lnTo>
                  <a:pt x="155" y="32"/>
                </a:lnTo>
                <a:lnTo>
                  <a:pt x="157" y="30"/>
                </a:lnTo>
                <a:lnTo>
                  <a:pt x="202" y="24"/>
                </a:lnTo>
                <a:lnTo>
                  <a:pt x="221" y="15"/>
                </a:lnTo>
                <a:lnTo>
                  <a:pt x="236" y="13"/>
                </a:lnTo>
                <a:lnTo>
                  <a:pt x="273" y="30"/>
                </a:lnTo>
                <a:lnTo>
                  <a:pt x="288" y="37"/>
                </a:lnTo>
                <a:lnTo>
                  <a:pt x="297" y="37"/>
                </a:lnTo>
                <a:lnTo>
                  <a:pt x="324" y="28"/>
                </a:lnTo>
                <a:lnTo>
                  <a:pt x="327" y="19"/>
                </a:lnTo>
                <a:lnTo>
                  <a:pt x="324" y="9"/>
                </a:lnTo>
                <a:lnTo>
                  <a:pt x="333" y="0"/>
                </a:lnTo>
                <a:lnTo>
                  <a:pt x="342" y="2"/>
                </a:lnTo>
                <a:lnTo>
                  <a:pt x="344" y="2"/>
                </a:lnTo>
                <a:lnTo>
                  <a:pt x="354" y="9"/>
                </a:lnTo>
                <a:lnTo>
                  <a:pt x="359" y="15"/>
                </a:lnTo>
                <a:lnTo>
                  <a:pt x="342" y="37"/>
                </a:lnTo>
                <a:lnTo>
                  <a:pt x="333" y="54"/>
                </a:lnTo>
                <a:lnTo>
                  <a:pt x="324" y="73"/>
                </a:lnTo>
                <a:lnTo>
                  <a:pt x="322" y="60"/>
                </a:lnTo>
                <a:lnTo>
                  <a:pt x="303" y="58"/>
                </a:lnTo>
                <a:lnTo>
                  <a:pt x="284" y="56"/>
                </a:lnTo>
                <a:lnTo>
                  <a:pt x="271" y="52"/>
                </a:lnTo>
                <a:lnTo>
                  <a:pt x="269" y="47"/>
                </a:lnTo>
                <a:lnTo>
                  <a:pt x="258" y="54"/>
                </a:lnTo>
                <a:lnTo>
                  <a:pt x="251" y="58"/>
                </a:lnTo>
                <a:lnTo>
                  <a:pt x="241" y="58"/>
                </a:lnTo>
                <a:lnTo>
                  <a:pt x="241" y="50"/>
                </a:lnTo>
                <a:lnTo>
                  <a:pt x="232" y="52"/>
                </a:lnTo>
                <a:lnTo>
                  <a:pt x="226" y="60"/>
                </a:lnTo>
                <a:lnTo>
                  <a:pt x="215" y="67"/>
                </a:lnTo>
                <a:lnTo>
                  <a:pt x="206" y="69"/>
                </a:lnTo>
                <a:lnTo>
                  <a:pt x="200" y="62"/>
                </a:lnTo>
                <a:lnTo>
                  <a:pt x="194" y="65"/>
                </a:lnTo>
                <a:lnTo>
                  <a:pt x="194" y="69"/>
                </a:lnTo>
                <a:lnTo>
                  <a:pt x="198" y="75"/>
                </a:lnTo>
                <a:lnTo>
                  <a:pt x="202" y="86"/>
                </a:lnTo>
                <a:lnTo>
                  <a:pt x="209" y="88"/>
                </a:lnTo>
                <a:lnTo>
                  <a:pt x="230" y="108"/>
                </a:lnTo>
                <a:lnTo>
                  <a:pt x="226" y="110"/>
                </a:lnTo>
                <a:lnTo>
                  <a:pt x="217" y="101"/>
                </a:lnTo>
                <a:lnTo>
                  <a:pt x="215" y="99"/>
                </a:lnTo>
                <a:lnTo>
                  <a:pt x="209" y="97"/>
                </a:lnTo>
                <a:lnTo>
                  <a:pt x="200" y="93"/>
                </a:lnTo>
                <a:lnTo>
                  <a:pt x="198" y="97"/>
                </a:lnTo>
                <a:lnTo>
                  <a:pt x="194" y="97"/>
                </a:lnTo>
                <a:lnTo>
                  <a:pt x="194" y="101"/>
                </a:lnTo>
                <a:lnTo>
                  <a:pt x="194" y="103"/>
                </a:lnTo>
                <a:lnTo>
                  <a:pt x="202" y="110"/>
                </a:lnTo>
                <a:lnTo>
                  <a:pt x="206" y="110"/>
                </a:lnTo>
                <a:lnTo>
                  <a:pt x="209" y="116"/>
                </a:lnTo>
                <a:lnTo>
                  <a:pt x="209" y="121"/>
                </a:lnTo>
                <a:lnTo>
                  <a:pt x="202" y="123"/>
                </a:lnTo>
                <a:lnTo>
                  <a:pt x="191" y="108"/>
                </a:lnTo>
                <a:lnTo>
                  <a:pt x="183" y="103"/>
                </a:lnTo>
                <a:lnTo>
                  <a:pt x="179" y="101"/>
                </a:lnTo>
                <a:lnTo>
                  <a:pt x="174" y="101"/>
                </a:lnTo>
                <a:lnTo>
                  <a:pt x="174" y="103"/>
                </a:lnTo>
                <a:lnTo>
                  <a:pt x="172" y="103"/>
                </a:lnTo>
                <a:lnTo>
                  <a:pt x="176" y="110"/>
                </a:lnTo>
                <a:lnTo>
                  <a:pt x="179" y="114"/>
                </a:lnTo>
                <a:lnTo>
                  <a:pt x="183" y="118"/>
                </a:lnTo>
                <a:lnTo>
                  <a:pt x="187" y="121"/>
                </a:lnTo>
                <a:lnTo>
                  <a:pt x="191" y="121"/>
                </a:lnTo>
                <a:lnTo>
                  <a:pt x="194" y="123"/>
                </a:lnTo>
                <a:lnTo>
                  <a:pt x="191" y="125"/>
                </a:lnTo>
                <a:lnTo>
                  <a:pt x="179" y="125"/>
                </a:lnTo>
                <a:lnTo>
                  <a:pt x="172" y="123"/>
                </a:lnTo>
                <a:lnTo>
                  <a:pt x="174" y="116"/>
                </a:lnTo>
                <a:lnTo>
                  <a:pt x="170" y="108"/>
                </a:lnTo>
                <a:lnTo>
                  <a:pt x="166" y="101"/>
                </a:lnTo>
                <a:lnTo>
                  <a:pt x="157" y="99"/>
                </a:lnTo>
                <a:lnTo>
                  <a:pt x="144" y="86"/>
                </a:lnTo>
                <a:lnTo>
                  <a:pt x="151" y="82"/>
                </a:lnTo>
                <a:lnTo>
                  <a:pt x="151" y="78"/>
                </a:lnTo>
                <a:lnTo>
                  <a:pt x="151" y="73"/>
                </a:lnTo>
                <a:lnTo>
                  <a:pt x="146" y="73"/>
                </a:lnTo>
                <a:lnTo>
                  <a:pt x="142" y="80"/>
                </a:lnTo>
                <a:lnTo>
                  <a:pt x="131" y="84"/>
                </a:lnTo>
                <a:lnTo>
                  <a:pt x="136" y="93"/>
                </a:lnTo>
                <a:lnTo>
                  <a:pt x="131" y="103"/>
                </a:lnTo>
                <a:lnTo>
                  <a:pt x="129" y="112"/>
                </a:lnTo>
                <a:lnTo>
                  <a:pt x="133" y="116"/>
                </a:lnTo>
                <a:lnTo>
                  <a:pt x="133" y="123"/>
                </a:lnTo>
                <a:lnTo>
                  <a:pt x="142" y="133"/>
                </a:lnTo>
                <a:lnTo>
                  <a:pt x="144" y="133"/>
                </a:lnTo>
                <a:lnTo>
                  <a:pt x="149" y="148"/>
                </a:lnTo>
                <a:lnTo>
                  <a:pt x="164" y="163"/>
                </a:lnTo>
                <a:lnTo>
                  <a:pt x="172" y="179"/>
                </a:lnTo>
                <a:lnTo>
                  <a:pt x="168" y="183"/>
                </a:lnTo>
                <a:lnTo>
                  <a:pt x="161" y="185"/>
                </a:lnTo>
                <a:lnTo>
                  <a:pt x="164" y="179"/>
                </a:lnTo>
                <a:lnTo>
                  <a:pt x="161" y="172"/>
                </a:lnTo>
                <a:lnTo>
                  <a:pt x="157" y="168"/>
                </a:lnTo>
                <a:lnTo>
                  <a:pt x="155" y="168"/>
                </a:lnTo>
                <a:lnTo>
                  <a:pt x="151" y="166"/>
                </a:lnTo>
                <a:lnTo>
                  <a:pt x="142" y="172"/>
                </a:lnTo>
                <a:lnTo>
                  <a:pt x="146" y="179"/>
                </a:lnTo>
                <a:lnTo>
                  <a:pt x="149" y="181"/>
                </a:lnTo>
                <a:lnTo>
                  <a:pt x="151" y="189"/>
                </a:lnTo>
                <a:lnTo>
                  <a:pt x="146" y="196"/>
                </a:lnTo>
                <a:lnTo>
                  <a:pt x="131" y="200"/>
                </a:lnTo>
                <a:lnTo>
                  <a:pt x="136" y="202"/>
                </a:lnTo>
                <a:lnTo>
                  <a:pt x="144" y="206"/>
                </a:lnTo>
                <a:lnTo>
                  <a:pt x="153" y="209"/>
                </a:lnTo>
                <a:lnTo>
                  <a:pt x="157" y="215"/>
                </a:lnTo>
                <a:lnTo>
                  <a:pt x="164" y="215"/>
                </a:lnTo>
                <a:lnTo>
                  <a:pt x="168" y="215"/>
                </a:lnTo>
                <a:lnTo>
                  <a:pt x="170" y="219"/>
                </a:lnTo>
                <a:lnTo>
                  <a:pt x="179" y="228"/>
                </a:lnTo>
                <a:lnTo>
                  <a:pt x="185" y="228"/>
                </a:lnTo>
                <a:lnTo>
                  <a:pt x="189" y="237"/>
                </a:lnTo>
                <a:lnTo>
                  <a:pt x="196" y="239"/>
                </a:lnTo>
                <a:lnTo>
                  <a:pt x="202" y="239"/>
                </a:lnTo>
                <a:lnTo>
                  <a:pt x="211" y="247"/>
                </a:lnTo>
                <a:lnTo>
                  <a:pt x="211" y="252"/>
                </a:lnTo>
                <a:lnTo>
                  <a:pt x="206" y="254"/>
                </a:lnTo>
                <a:lnTo>
                  <a:pt x="213" y="280"/>
                </a:lnTo>
                <a:lnTo>
                  <a:pt x="209" y="284"/>
                </a:lnTo>
                <a:lnTo>
                  <a:pt x="204" y="284"/>
                </a:lnTo>
                <a:lnTo>
                  <a:pt x="198" y="271"/>
                </a:lnTo>
                <a:lnTo>
                  <a:pt x="194" y="271"/>
                </a:lnTo>
                <a:lnTo>
                  <a:pt x="187" y="262"/>
                </a:lnTo>
                <a:lnTo>
                  <a:pt x="185" y="258"/>
                </a:lnTo>
                <a:lnTo>
                  <a:pt x="181" y="258"/>
                </a:lnTo>
                <a:lnTo>
                  <a:pt x="170" y="262"/>
                </a:lnTo>
                <a:lnTo>
                  <a:pt x="157" y="265"/>
                </a:lnTo>
                <a:lnTo>
                  <a:pt x="153" y="269"/>
                </a:lnTo>
                <a:lnTo>
                  <a:pt x="161" y="271"/>
                </a:lnTo>
                <a:lnTo>
                  <a:pt x="161" y="277"/>
                </a:lnTo>
                <a:lnTo>
                  <a:pt x="161" y="286"/>
                </a:lnTo>
                <a:lnTo>
                  <a:pt x="166" y="290"/>
                </a:lnTo>
                <a:lnTo>
                  <a:pt x="170" y="290"/>
                </a:lnTo>
                <a:lnTo>
                  <a:pt x="176" y="288"/>
                </a:lnTo>
                <a:lnTo>
                  <a:pt x="176" y="292"/>
                </a:lnTo>
                <a:lnTo>
                  <a:pt x="181" y="299"/>
                </a:lnTo>
                <a:lnTo>
                  <a:pt x="168" y="301"/>
                </a:lnTo>
                <a:lnTo>
                  <a:pt x="168" y="305"/>
                </a:lnTo>
                <a:lnTo>
                  <a:pt x="164" y="307"/>
                </a:lnTo>
                <a:lnTo>
                  <a:pt x="157" y="305"/>
                </a:lnTo>
                <a:lnTo>
                  <a:pt x="159" y="299"/>
                </a:lnTo>
                <a:lnTo>
                  <a:pt x="155" y="295"/>
                </a:lnTo>
                <a:lnTo>
                  <a:pt x="142" y="295"/>
                </a:lnTo>
                <a:lnTo>
                  <a:pt x="138" y="290"/>
                </a:lnTo>
                <a:lnTo>
                  <a:pt x="138" y="297"/>
                </a:lnTo>
                <a:lnTo>
                  <a:pt x="144" y="312"/>
                </a:lnTo>
                <a:lnTo>
                  <a:pt x="149" y="316"/>
                </a:lnTo>
                <a:lnTo>
                  <a:pt x="146" y="323"/>
                </a:lnTo>
                <a:lnTo>
                  <a:pt x="153" y="329"/>
                </a:lnTo>
                <a:lnTo>
                  <a:pt x="157" y="357"/>
                </a:lnTo>
                <a:lnTo>
                  <a:pt x="140" y="348"/>
                </a:lnTo>
                <a:lnTo>
                  <a:pt x="131" y="350"/>
                </a:lnTo>
                <a:lnTo>
                  <a:pt x="125" y="363"/>
                </a:lnTo>
                <a:lnTo>
                  <a:pt x="114" y="342"/>
                </a:lnTo>
                <a:lnTo>
                  <a:pt x="103" y="329"/>
                </a:lnTo>
                <a:lnTo>
                  <a:pt x="93" y="344"/>
                </a:lnTo>
                <a:lnTo>
                  <a:pt x="82" y="333"/>
                </a:lnTo>
                <a:lnTo>
                  <a:pt x="78" y="323"/>
                </a:lnTo>
                <a:lnTo>
                  <a:pt x="84" y="310"/>
                </a:lnTo>
                <a:lnTo>
                  <a:pt x="82" y="303"/>
                </a:lnTo>
                <a:lnTo>
                  <a:pt x="78" y="295"/>
                </a:lnTo>
                <a:lnTo>
                  <a:pt x="65" y="282"/>
                </a:lnTo>
                <a:lnTo>
                  <a:pt x="61" y="273"/>
                </a:lnTo>
                <a:lnTo>
                  <a:pt x="61" y="269"/>
                </a:lnTo>
                <a:lnTo>
                  <a:pt x="73" y="249"/>
                </a:lnTo>
                <a:lnTo>
                  <a:pt x="88" y="252"/>
                </a:lnTo>
                <a:lnTo>
                  <a:pt x="99" y="243"/>
                </a:lnTo>
                <a:lnTo>
                  <a:pt x="103" y="245"/>
                </a:lnTo>
                <a:lnTo>
                  <a:pt x="144" y="265"/>
                </a:lnTo>
                <a:lnTo>
                  <a:pt x="153" y="262"/>
                </a:lnTo>
                <a:lnTo>
                  <a:pt x="166" y="252"/>
                </a:lnTo>
                <a:lnTo>
                  <a:pt x="159" y="249"/>
                </a:lnTo>
                <a:lnTo>
                  <a:pt x="151" y="247"/>
                </a:lnTo>
                <a:lnTo>
                  <a:pt x="123" y="232"/>
                </a:lnTo>
                <a:lnTo>
                  <a:pt x="95" y="230"/>
                </a:lnTo>
                <a:lnTo>
                  <a:pt x="84" y="232"/>
                </a:lnTo>
                <a:lnTo>
                  <a:pt x="69" y="232"/>
                </a:lnTo>
                <a:lnTo>
                  <a:pt x="58" y="239"/>
                </a:lnTo>
                <a:lnTo>
                  <a:pt x="37" y="202"/>
                </a:lnTo>
                <a:lnTo>
                  <a:pt x="43" y="200"/>
                </a:lnTo>
                <a:lnTo>
                  <a:pt x="50" y="200"/>
                </a:lnTo>
                <a:lnTo>
                  <a:pt x="54" y="198"/>
                </a:lnTo>
                <a:lnTo>
                  <a:pt x="58" y="191"/>
                </a:lnTo>
                <a:lnTo>
                  <a:pt x="50" y="185"/>
                </a:lnTo>
                <a:lnTo>
                  <a:pt x="43" y="187"/>
                </a:lnTo>
                <a:lnTo>
                  <a:pt x="30" y="187"/>
                </a:lnTo>
                <a:lnTo>
                  <a:pt x="5" y="163"/>
                </a:lnTo>
                <a:lnTo>
                  <a:pt x="0" y="15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2" name="Freeform 16">
            <a:extLst>
              <a:ext uri="{FF2B5EF4-FFF2-40B4-BE49-F238E27FC236}">
                <a16:creationId xmlns:a16="http://schemas.microsoft.com/office/drawing/2014/main" id="{ABF65A75-B0D8-EA42-97C9-3F560559D929}"/>
              </a:ext>
            </a:extLst>
          </p:cNvPr>
          <p:cNvSpPr>
            <a:spLocks/>
          </p:cNvSpPr>
          <p:nvPr/>
        </p:nvSpPr>
        <p:spPr bwMode="gray">
          <a:xfrm>
            <a:off x="6384032" y="3443772"/>
            <a:ext cx="385557" cy="525844"/>
          </a:xfrm>
          <a:custGeom>
            <a:avLst/>
            <a:gdLst>
              <a:gd name="T0" fmla="*/ 155 w 244"/>
              <a:gd name="T1" fmla="*/ 79 h 353"/>
              <a:gd name="T2" fmla="*/ 157 w 244"/>
              <a:gd name="T3" fmla="*/ 88 h 353"/>
              <a:gd name="T4" fmla="*/ 167 w 244"/>
              <a:gd name="T5" fmla="*/ 140 h 353"/>
              <a:gd name="T6" fmla="*/ 160 w 244"/>
              <a:gd name="T7" fmla="*/ 157 h 353"/>
              <a:gd name="T8" fmla="*/ 154 w 244"/>
              <a:gd name="T9" fmla="*/ 178 h 353"/>
              <a:gd name="T10" fmla="*/ 145 w 244"/>
              <a:gd name="T11" fmla="*/ 178 h 353"/>
              <a:gd name="T12" fmla="*/ 133 w 244"/>
              <a:gd name="T13" fmla="*/ 185 h 353"/>
              <a:gd name="T14" fmla="*/ 103 w 244"/>
              <a:gd name="T15" fmla="*/ 189 h 353"/>
              <a:gd name="T16" fmla="*/ 88 w 244"/>
              <a:gd name="T17" fmla="*/ 200 h 353"/>
              <a:gd name="T18" fmla="*/ 62 w 244"/>
              <a:gd name="T19" fmla="*/ 214 h 353"/>
              <a:gd name="T20" fmla="*/ 26 w 244"/>
              <a:gd name="T21" fmla="*/ 223 h 353"/>
              <a:gd name="T22" fmla="*/ 25 w 244"/>
              <a:gd name="T23" fmla="*/ 201 h 353"/>
              <a:gd name="T24" fmla="*/ 7 w 244"/>
              <a:gd name="T25" fmla="*/ 191 h 353"/>
              <a:gd name="T26" fmla="*/ 0 w 244"/>
              <a:gd name="T27" fmla="*/ 185 h 353"/>
              <a:gd name="T28" fmla="*/ 23 w 244"/>
              <a:gd name="T29" fmla="*/ 179 h 353"/>
              <a:gd name="T30" fmla="*/ 26 w 244"/>
              <a:gd name="T31" fmla="*/ 171 h 353"/>
              <a:gd name="T32" fmla="*/ 38 w 244"/>
              <a:gd name="T33" fmla="*/ 160 h 353"/>
              <a:gd name="T34" fmla="*/ 51 w 244"/>
              <a:gd name="T35" fmla="*/ 152 h 353"/>
              <a:gd name="T36" fmla="*/ 40 w 244"/>
              <a:gd name="T37" fmla="*/ 143 h 353"/>
              <a:gd name="T38" fmla="*/ 45 w 244"/>
              <a:gd name="T39" fmla="*/ 126 h 353"/>
              <a:gd name="T40" fmla="*/ 58 w 244"/>
              <a:gd name="T41" fmla="*/ 125 h 353"/>
              <a:gd name="T42" fmla="*/ 50 w 244"/>
              <a:gd name="T43" fmla="*/ 121 h 353"/>
              <a:gd name="T44" fmla="*/ 40 w 244"/>
              <a:gd name="T45" fmla="*/ 118 h 353"/>
              <a:gd name="T46" fmla="*/ 26 w 244"/>
              <a:gd name="T47" fmla="*/ 114 h 353"/>
              <a:gd name="T48" fmla="*/ 13 w 244"/>
              <a:gd name="T49" fmla="*/ 112 h 353"/>
              <a:gd name="T50" fmla="*/ 13 w 244"/>
              <a:gd name="T51" fmla="*/ 100 h 353"/>
              <a:gd name="T52" fmla="*/ 23 w 244"/>
              <a:gd name="T53" fmla="*/ 88 h 353"/>
              <a:gd name="T54" fmla="*/ 22 w 244"/>
              <a:gd name="T55" fmla="*/ 78 h 353"/>
              <a:gd name="T56" fmla="*/ 13 w 244"/>
              <a:gd name="T57" fmla="*/ 68 h 353"/>
              <a:gd name="T58" fmla="*/ 23 w 244"/>
              <a:gd name="T59" fmla="*/ 56 h 353"/>
              <a:gd name="T60" fmla="*/ 44 w 244"/>
              <a:gd name="T61" fmla="*/ 59 h 353"/>
              <a:gd name="T62" fmla="*/ 72 w 244"/>
              <a:gd name="T63" fmla="*/ 64 h 353"/>
              <a:gd name="T64" fmla="*/ 82 w 244"/>
              <a:gd name="T65" fmla="*/ 46 h 353"/>
              <a:gd name="T66" fmla="*/ 63 w 244"/>
              <a:gd name="T67" fmla="*/ 39 h 353"/>
              <a:gd name="T68" fmla="*/ 75 w 244"/>
              <a:gd name="T69" fmla="*/ 32 h 353"/>
              <a:gd name="T70" fmla="*/ 81 w 244"/>
              <a:gd name="T71" fmla="*/ 9 h 353"/>
              <a:gd name="T72" fmla="*/ 103 w 244"/>
              <a:gd name="T73" fmla="*/ 0 h 353"/>
              <a:gd name="T74" fmla="*/ 113 w 244"/>
              <a:gd name="T75" fmla="*/ 13 h 353"/>
              <a:gd name="T76" fmla="*/ 116 w 244"/>
              <a:gd name="T77" fmla="*/ 18 h 353"/>
              <a:gd name="T78" fmla="*/ 95 w 244"/>
              <a:gd name="T79" fmla="*/ 34 h 353"/>
              <a:gd name="T80" fmla="*/ 90 w 244"/>
              <a:gd name="T81" fmla="*/ 49 h 353"/>
              <a:gd name="T82" fmla="*/ 98 w 244"/>
              <a:gd name="T83" fmla="*/ 64 h 353"/>
              <a:gd name="T84" fmla="*/ 123 w 244"/>
              <a:gd name="T85" fmla="*/ 61 h 353"/>
              <a:gd name="T86" fmla="*/ 133 w 244"/>
              <a:gd name="T87" fmla="*/ 54 h 353"/>
              <a:gd name="T88" fmla="*/ 144 w 244"/>
              <a:gd name="T89" fmla="*/ 66 h 353"/>
              <a:gd name="T90" fmla="*/ 158 w 244"/>
              <a:gd name="T91" fmla="*/ 71 h 3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4" h="353">
                <a:moveTo>
                  <a:pt x="236" y="123"/>
                </a:moveTo>
                <a:lnTo>
                  <a:pt x="227" y="125"/>
                </a:lnTo>
                <a:lnTo>
                  <a:pt x="223" y="129"/>
                </a:lnTo>
                <a:lnTo>
                  <a:pt x="229" y="140"/>
                </a:lnTo>
                <a:lnTo>
                  <a:pt x="238" y="172"/>
                </a:lnTo>
                <a:lnTo>
                  <a:pt x="244" y="222"/>
                </a:lnTo>
                <a:lnTo>
                  <a:pt x="242" y="233"/>
                </a:lnTo>
                <a:lnTo>
                  <a:pt x="234" y="248"/>
                </a:lnTo>
                <a:lnTo>
                  <a:pt x="227" y="265"/>
                </a:lnTo>
                <a:lnTo>
                  <a:pt x="225" y="282"/>
                </a:lnTo>
                <a:lnTo>
                  <a:pt x="221" y="284"/>
                </a:lnTo>
                <a:lnTo>
                  <a:pt x="212" y="282"/>
                </a:lnTo>
                <a:lnTo>
                  <a:pt x="197" y="284"/>
                </a:lnTo>
                <a:lnTo>
                  <a:pt x="195" y="293"/>
                </a:lnTo>
                <a:lnTo>
                  <a:pt x="171" y="295"/>
                </a:lnTo>
                <a:lnTo>
                  <a:pt x="150" y="299"/>
                </a:lnTo>
                <a:lnTo>
                  <a:pt x="146" y="306"/>
                </a:lnTo>
                <a:lnTo>
                  <a:pt x="128" y="316"/>
                </a:lnTo>
                <a:lnTo>
                  <a:pt x="107" y="336"/>
                </a:lnTo>
                <a:lnTo>
                  <a:pt x="90" y="338"/>
                </a:lnTo>
                <a:lnTo>
                  <a:pt x="68" y="349"/>
                </a:lnTo>
                <a:lnTo>
                  <a:pt x="38" y="353"/>
                </a:lnTo>
                <a:lnTo>
                  <a:pt x="38" y="338"/>
                </a:lnTo>
                <a:lnTo>
                  <a:pt x="36" y="318"/>
                </a:lnTo>
                <a:lnTo>
                  <a:pt x="15" y="323"/>
                </a:lnTo>
                <a:lnTo>
                  <a:pt x="10" y="303"/>
                </a:lnTo>
                <a:lnTo>
                  <a:pt x="30" y="295"/>
                </a:lnTo>
                <a:lnTo>
                  <a:pt x="0" y="293"/>
                </a:lnTo>
                <a:lnTo>
                  <a:pt x="2" y="284"/>
                </a:lnTo>
                <a:lnTo>
                  <a:pt x="34" y="284"/>
                </a:lnTo>
                <a:lnTo>
                  <a:pt x="38" y="280"/>
                </a:lnTo>
                <a:lnTo>
                  <a:pt x="38" y="271"/>
                </a:lnTo>
                <a:lnTo>
                  <a:pt x="43" y="258"/>
                </a:lnTo>
                <a:lnTo>
                  <a:pt x="55" y="254"/>
                </a:lnTo>
                <a:lnTo>
                  <a:pt x="73" y="252"/>
                </a:lnTo>
                <a:lnTo>
                  <a:pt x="75" y="241"/>
                </a:lnTo>
                <a:lnTo>
                  <a:pt x="49" y="245"/>
                </a:lnTo>
                <a:lnTo>
                  <a:pt x="58" y="226"/>
                </a:lnTo>
                <a:lnTo>
                  <a:pt x="53" y="220"/>
                </a:lnTo>
                <a:lnTo>
                  <a:pt x="66" y="200"/>
                </a:lnTo>
                <a:lnTo>
                  <a:pt x="83" y="200"/>
                </a:lnTo>
                <a:lnTo>
                  <a:pt x="85" y="198"/>
                </a:lnTo>
                <a:lnTo>
                  <a:pt x="81" y="185"/>
                </a:lnTo>
                <a:lnTo>
                  <a:pt x="73" y="192"/>
                </a:lnTo>
                <a:lnTo>
                  <a:pt x="66" y="185"/>
                </a:lnTo>
                <a:lnTo>
                  <a:pt x="58" y="187"/>
                </a:lnTo>
                <a:lnTo>
                  <a:pt x="49" y="181"/>
                </a:lnTo>
                <a:lnTo>
                  <a:pt x="38" y="181"/>
                </a:lnTo>
                <a:lnTo>
                  <a:pt x="34" y="185"/>
                </a:lnTo>
                <a:lnTo>
                  <a:pt x="19" y="177"/>
                </a:lnTo>
                <a:lnTo>
                  <a:pt x="25" y="166"/>
                </a:lnTo>
                <a:lnTo>
                  <a:pt x="19" y="159"/>
                </a:lnTo>
                <a:lnTo>
                  <a:pt x="38" y="153"/>
                </a:lnTo>
                <a:lnTo>
                  <a:pt x="34" y="140"/>
                </a:lnTo>
                <a:lnTo>
                  <a:pt x="45" y="131"/>
                </a:lnTo>
                <a:lnTo>
                  <a:pt x="32" y="123"/>
                </a:lnTo>
                <a:lnTo>
                  <a:pt x="17" y="127"/>
                </a:lnTo>
                <a:lnTo>
                  <a:pt x="19" y="108"/>
                </a:lnTo>
                <a:lnTo>
                  <a:pt x="28" y="95"/>
                </a:lnTo>
                <a:lnTo>
                  <a:pt x="34" y="89"/>
                </a:lnTo>
                <a:lnTo>
                  <a:pt x="55" y="97"/>
                </a:lnTo>
                <a:lnTo>
                  <a:pt x="64" y="93"/>
                </a:lnTo>
                <a:lnTo>
                  <a:pt x="77" y="95"/>
                </a:lnTo>
                <a:lnTo>
                  <a:pt x="105" y="101"/>
                </a:lnTo>
                <a:lnTo>
                  <a:pt x="101" y="86"/>
                </a:lnTo>
                <a:lnTo>
                  <a:pt x="120" y="73"/>
                </a:lnTo>
                <a:lnTo>
                  <a:pt x="126" y="61"/>
                </a:lnTo>
                <a:lnTo>
                  <a:pt x="92" y="61"/>
                </a:lnTo>
                <a:lnTo>
                  <a:pt x="96" y="54"/>
                </a:lnTo>
                <a:lnTo>
                  <a:pt x="109" y="50"/>
                </a:lnTo>
                <a:lnTo>
                  <a:pt x="111" y="37"/>
                </a:lnTo>
                <a:lnTo>
                  <a:pt x="118" y="15"/>
                </a:lnTo>
                <a:lnTo>
                  <a:pt x="131" y="9"/>
                </a:lnTo>
                <a:lnTo>
                  <a:pt x="150" y="0"/>
                </a:lnTo>
                <a:lnTo>
                  <a:pt x="156" y="13"/>
                </a:lnTo>
                <a:lnTo>
                  <a:pt x="165" y="20"/>
                </a:lnTo>
                <a:lnTo>
                  <a:pt x="169" y="20"/>
                </a:lnTo>
                <a:lnTo>
                  <a:pt x="169" y="28"/>
                </a:lnTo>
                <a:lnTo>
                  <a:pt x="161" y="50"/>
                </a:lnTo>
                <a:lnTo>
                  <a:pt x="139" y="54"/>
                </a:lnTo>
                <a:lnTo>
                  <a:pt x="152" y="65"/>
                </a:lnTo>
                <a:lnTo>
                  <a:pt x="131" y="78"/>
                </a:lnTo>
                <a:lnTo>
                  <a:pt x="133" y="89"/>
                </a:lnTo>
                <a:lnTo>
                  <a:pt x="143" y="101"/>
                </a:lnTo>
                <a:lnTo>
                  <a:pt x="163" y="108"/>
                </a:lnTo>
                <a:lnTo>
                  <a:pt x="180" y="97"/>
                </a:lnTo>
                <a:lnTo>
                  <a:pt x="186" y="82"/>
                </a:lnTo>
                <a:lnTo>
                  <a:pt x="195" y="86"/>
                </a:lnTo>
                <a:lnTo>
                  <a:pt x="201" y="97"/>
                </a:lnTo>
                <a:lnTo>
                  <a:pt x="210" y="104"/>
                </a:lnTo>
                <a:lnTo>
                  <a:pt x="208" y="114"/>
                </a:lnTo>
                <a:lnTo>
                  <a:pt x="231" y="112"/>
                </a:lnTo>
                <a:lnTo>
                  <a:pt x="236" y="12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3" name="Freeform 17">
            <a:extLst>
              <a:ext uri="{FF2B5EF4-FFF2-40B4-BE49-F238E27FC236}">
                <a16:creationId xmlns:a16="http://schemas.microsoft.com/office/drawing/2014/main" id="{51FAF5E9-740D-F60D-7D69-5B186E213B1F}"/>
              </a:ext>
            </a:extLst>
          </p:cNvPr>
          <p:cNvSpPr>
            <a:spLocks noEditPoints="1"/>
          </p:cNvSpPr>
          <p:nvPr/>
        </p:nvSpPr>
        <p:spPr bwMode="gray">
          <a:xfrm>
            <a:off x="7854690" y="4511965"/>
            <a:ext cx="1041235" cy="1141292"/>
          </a:xfrm>
          <a:custGeom>
            <a:avLst/>
            <a:gdLst>
              <a:gd name="T0" fmla="*/ 71 w 658"/>
              <a:gd name="T1" fmla="*/ 371 h 765"/>
              <a:gd name="T2" fmla="*/ 64 w 658"/>
              <a:gd name="T3" fmla="*/ 310 h 765"/>
              <a:gd name="T4" fmla="*/ 91 w 658"/>
              <a:gd name="T5" fmla="*/ 298 h 765"/>
              <a:gd name="T6" fmla="*/ 121 w 658"/>
              <a:gd name="T7" fmla="*/ 326 h 765"/>
              <a:gd name="T8" fmla="*/ 106 w 658"/>
              <a:gd name="T9" fmla="*/ 375 h 765"/>
              <a:gd name="T10" fmla="*/ 275 w 658"/>
              <a:gd name="T11" fmla="*/ 77 h 765"/>
              <a:gd name="T12" fmla="*/ 250 w 658"/>
              <a:gd name="T13" fmla="*/ 68 h 765"/>
              <a:gd name="T14" fmla="*/ 217 w 658"/>
              <a:gd name="T15" fmla="*/ 84 h 765"/>
              <a:gd name="T16" fmla="*/ 219 w 658"/>
              <a:gd name="T17" fmla="*/ 102 h 765"/>
              <a:gd name="T18" fmla="*/ 217 w 658"/>
              <a:gd name="T19" fmla="*/ 127 h 765"/>
              <a:gd name="T20" fmla="*/ 273 w 658"/>
              <a:gd name="T21" fmla="*/ 195 h 765"/>
              <a:gd name="T22" fmla="*/ 308 w 658"/>
              <a:gd name="T23" fmla="*/ 242 h 765"/>
              <a:gd name="T24" fmla="*/ 365 w 658"/>
              <a:gd name="T25" fmla="*/ 256 h 765"/>
              <a:gd name="T26" fmla="*/ 374 w 658"/>
              <a:gd name="T27" fmla="*/ 282 h 765"/>
              <a:gd name="T28" fmla="*/ 447 w 658"/>
              <a:gd name="T29" fmla="*/ 326 h 765"/>
              <a:gd name="T30" fmla="*/ 432 w 658"/>
              <a:gd name="T31" fmla="*/ 343 h 765"/>
              <a:gd name="T32" fmla="*/ 403 w 658"/>
              <a:gd name="T33" fmla="*/ 323 h 765"/>
              <a:gd name="T34" fmla="*/ 384 w 658"/>
              <a:gd name="T35" fmla="*/ 332 h 765"/>
              <a:gd name="T36" fmla="*/ 389 w 658"/>
              <a:gd name="T37" fmla="*/ 361 h 765"/>
              <a:gd name="T38" fmla="*/ 398 w 658"/>
              <a:gd name="T39" fmla="*/ 389 h 765"/>
              <a:gd name="T40" fmla="*/ 369 w 658"/>
              <a:gd name="T41" fmla="*/ 415 h 765"/>
              <a:gd name="T42" fmla="*/ 343 w 658"/>
              <a:gd name="T43" fmla="*/ 419 h 765"/>
              <a:gd name="T44" fmla="*/ 363 w 658"/>
              <a:gd name="T45" fmla="*/ 399 h 765"/>
              <a:gd name="T46" fmla="*/ 350 w 658"/>
              <a:gd name="T47" fmla="*/ 355 h 765"/>
              <a:gd name="T48" fmla="*/ 321 w 658"/>
              <a:gd name="T49" fmla="*/ 330 h 765"/>
              <a:gd name="T50" fmla="*/ 294 w 658"/>
              <a:gd name="T51" fmla="*/ 313 h 765"/>
              <a:gd name="T52" fmla="*/ 284 w 658"/>
              <a:gd name="T53" fmla="*/ 305 h 765"/>
              <a:gd name="T54" fmla="*/ 254 w 658"/>
              <a:gd name="T55" fmla="*/ 280 h 765"/>
              <a:gd name="T56" fmla="*/ 188 w 658"/>
              <a:gd name="T57" fmla="*/ 230 h 765"/>
              <a:gd name="T58" fmla="*/ 136 w 658"/>
              <a:gd name="T59" fmla="*/ 158 h 765"/>
              <a:gd name="T60" fmla="*/ 82 w 658"/>
              <a:gd name="T61" fmla="*/ 133 h 765"/>
              <a:gd name="T62" fmla="*/ 42 w 658"/>
              <a:gd name="T63" fmla="*/ 150 h 765"/>
              <a:gd name="T64" fmla="*/ 16 w 658"/>
              <a:gd name="T65" fmla="*/ 118 h 765"/>
              <a:gd name="T66" fmla="*/ 9 w 658"/>
              <a:gd name="T67" fmla="*/ 96 h 765"/>
              <a:gd name="T68" fmla="*/ 16 w 658"/>
              <a:gd name="T69" fmla="*/ 72 h 765"/>
              <a:gd name="T70" fmla="*/ 49 w 658"/>
              <a:gd name="T71" fmla="*/ 59 h 765"/>
              <a:gd name="T72" fmla="*/ 71 w 658"/>
              <a:gd name="T73" fmla="*/ 41 h 765"/>
              <a:gd name="T74" fmla="*/ 95 w 658"/>
              <a:gd name="T75" fmla="*/ 59 h 765"/>
              <a:gd name="T76" fmla="*/ 110 w 658"/>
              <a:gd name="T77" fmla="*/ 35 h 765"/>
              <a:gd name="T78" fmla="*/ 132 w 658"/>
              <a:gd name="T79" fmla="*/ 42 h 765"/>
              <a:gd name="T80" fmla="*/ 141 w 658"/>
              <a:gd name="T81" fmla="*/ 26 h 765"/>
              <a:gd name="T82" fmla="*/ 157 w 658"/>
              <a:gd name="T83" fmla="*/ 14 h 765"/>
              <a:gd name="T84" fmla="*/ 190 w 658"/>
              <a:gd name="T85" fmla="*/ 3 h 765"/>
              <a:gd name="T86" fmla="*/ 221 w 658"/>
              <a:gd name="T87" fmla="*/ 19 h 765"/>
              <a:gd name="T88" fmla="*/ 257 w 658"/>
              <a:gd name="T89" fmla="*/ 41 h 765"/>
              <a:gd name="T90" fmla="*/ 266 w 658"/>
              <a:gd name="T91" fmla="*/ 57 h 765"/>
              <a:gd name="T92" fmla="*/ 317 w 658"/>
              <a:gd name="T93" fmla="*/ 484 h 765"/>
              <a:gd name="T94" fmla="*/ 231 w 658"/>
              <a:gd name="T95" fmla="*/ 447 h 765"/>
              <a:gd name="T96" fmla="*/ 236 w 658"/>
              <a:gd name="T97" fmla="*/ 425 h 765"/>
              <a:gd name="T98" fmla="*/ 287 w 658"/>
              <a:gd name="T99" fmla="*/ 431 h 765"/>
              <a:gd name="T100" fmla="*/ 335 w 658"/>
              <a:gd name="T101" fmla="*/ 427 h 765"/>
              <a:gd name="T102" fmla="*/ 328 w 658"/>
              <a:gd name="T103" fmla="*/ 473 h 7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8" h="765">
                <a:moveTo>
                  <a:pt x="129" y="611"/>
                </a:moveTo>
                <a:lnTo>
                  <a:pt x="120" y="608"/>
                </a:lnTo>
                <a:lnTo>
                  <a:pt x="114" y="604"/>
                </a:lnTo>
                <a:lnTo>
                  <a:pt x="105" y="593"/>
                </a:lnTo>
                <a:lnTo>
                  <a:pt x="103" y="587"/>
                </a:lnTo>
                <a:lnTo>
                  <a:pt x="107" y="563"/>
                </a:lnTo>
                <a:lnTo>
                  <a:pt x="111" y="542"/>
                </a:lnTo>
                <a:lnTo>
                  <a:pt x="109" y="522"/>
                </a:lnTo>
                <a:lnTo>
                  <a:pt x="107" y="505"/>
                </a:lnTo>
                <a:lnTo>
                  <a:pt x="94" y="490"/>
                </a:lnTo>
                <a:lnTo>
                  <a:pt x="92" y="482"/>
                </a:lnTo>
                <a:lnTo>
                  <a:pt x="96" y="475"/>
                </a:lnTo>
                <a:lnTo>
                  <a:pt x="105" y="475"/>
                </a:lnTo>
                <a:lnTo>
                  <a:pt x="124" y="475"/>
                </a:lnTo>
                <a:lnTo>
                  <a:pt x="133" y="471"/>
                </a:lnTo>
                <a:lnTo>
                  <a:pt x="154" y="452"/>
                </a:lnTo>
                <a:lnTo>
                  <a:pt x="169" y="473"/>
                </a:lnTo>
                <a:lnTo>
                  <a:pt x="180" y="497"/>
                </a:lnTo>
                <a:lnTo>
                  <a:pt x="180" y="505"/>
                </a:lnTo>
                <a:lnTo>
                  <a:pt x="176" y="516"/>
                </a:lnTo>
                <a:lnTo>
                  <a:pt x="171" y="531"/>
                </a:lnTo>
                <a:lnTo>
                  <a:pt x="176" y="559"/>
                </a:lnTo>
                <a:lnTo>
                  <a:pt x="174" y="576"/>
                </a:lnTo>
                <a:lnTo>
                  <a:pt x="163" y="600"/>
                </a:lnTo>
                <a:lnTo>
                  <a:pt x="154" y="593"/>
                </a:lnTo>
                <a:lnTo>
                  <a:pt x="141" y="593"/>
                </a:lnTo>
                <a:lnTo>
                  <a:pt x="137" y="596"/>
                </a:lnTo>
                <a:lnTo>
                  <a:pt x="133" y="604"/>
                </a:lnTo>
                <a:lnTo>
                  <a:pt x="129" y="611"/>
                </a:lnTo>
                <a:close/>
                <a:moveTo>
                  <a:pt x="401" y="121"/>
                </a:moveTo>
                <a:lnTo>
                  <a:pt x="392" y="110"/>
                </a:lnTo>
                <a:lnTo>
                  <a:pt x="388" y="108"/>
                </a:lnTo>
                <a:lnTo>
                  <a:pt x="380" y="116"/>
                </a:lnTo>
                <a:lnTo>
                  <a:pt x="377" y="112"/>
                </a:lnTo>
                <a:lnTo>
                  <a:pt x="365" y="108"/>
                </a:lnTo>
                <a:lnTo>
                  <a:pt x="362" y="121"/>
                </a:lnTo>
                <a:lnTo>
                  <a:pt x="352" y="123"/>
                </a:lnTo>
                <a:lnTo>
                  <a:pt x="326" y="133"/>
                </a:lnTo>
                <a:lnTo>
                  <a:pt x="328" y="129"/>
                </a:lnTo>
                <a:lnTo>
                  <a:pt x="317" y="133"/>
                </a:lnTo>
                <a:lnTo>
                  <a:pt x="315" y="142"/>
                </a:lnTo>
                <a:lnTo>
                  <a:pt x="311" y="144"/>
                </a:lnTo>
                <a:lnTo>
                  <a:pt x="311" y="149"/>
                </a:lnTo>
                <a:lnTo>
                  <a:pt x="320" y="151"/>
                </a:lnTo>
                <a:lnTo>
                  <a:pt x="320" y="161"/>
                </a:lnTo>
                <a:lnTo>
                  <a:pt x="324" y="166"/>
                </a:lnTo>
                <a:lnTo>
                  <a:pt x="330" y="174"/>
                </a:lnTo>
                <a:lnTo>
                  <a:pt x="328" y="181"/>
                </a:lnTo>
                <a:lnTo>
                  <a:pt x="317" y="191"/>
                </a:lnTo>
                <a:lnTo>
                  <a:pt x="317" y="200"/>
                </a:lnTo>
                <a:lnTo>
                  <a:pt x="322" y="219"/>
                </a:lnTo>
                <a:lnTo>
                  <a:pt x="341" y="247"/>
                </a:lnTo>
                <a:lnTo>
                  <a:pt x="390" y="277"/>
                </a:lnTo>
                <a:lnTo>
                  <a:pt x="397" y="290"/>
                </a:lnTo>
                <a:lnTo>
                  <a:pt x="399" y="308"/>
                </a:lnTo>
                <a:lnTo>
                  <a:pt x="407" y="327"/>
                </a:lnTo>
                <a:lnTo>
                  <a:pt x="416" y="346"/>
                </a:lnTo>
                <a:lnTo>
                  <a:pt x="433" y="366"/>
                </a:lnTo>
                <a:lnTo>
                  <a:pt x="440" y="376"/>
                </a:lnTo>
                <a:lnTo>
                  <a:pt x="450" y="383"/>
                </a:lnTo>
                <a:lnTo>
                  <a:pt x="453" y="389"/>
                </a:lnTo>
                <a:lnTo>
                  <a:pt x="461" y="394"/>
                </a:lnTo>
                <a:lnTo>
                  <a:pt x="491" y="402"/>
                </a:lnTo>
                <a:lnTo>
                  <a:pt x="521" y="400"/>
                </a:lnTo>
                <a:lnTo>
                  <a:pt x="532" y="404"/>
                </a:lnTo>
                <a:lnTo>
                  <a:pt x="532" y="411"/>
                </a:lnTo>
                <a:lnTo>
                  <a:pt x="521" y="419"/>
                </a:lnTo>
                <a:lnTo>
                  <a:pt x="515" y="428"/>
                </a:lnTo>
                <a:lnTo>
                  <a:pt x="521" y="436"/>
                </a:lnTo>
                <a:lnTo>
                  <a:pt x="545" y="445"/>
                </a:lnTo>
                <a:lnTo>
                  <a:pt x="573" y="458"/>
                </a:lnTo>
                <a:lnTo>
                  <a:pt x="594" y="471"/>
                </a:lnTo>
                <a:lnTo>
                  <a:pt x="633" y="495"/>
                </a:lnTo>
                <a:lnTo>
                  <a:pt x="633" y="501"/>
                </a:lnTo>
                <a:lnTo>
                  <a:pt x="652" y="516"/>
                </a:lnTo>
                <a:lnTo>
                  <a:pt x="658" y="531"/>
                </a:lnTo>
                <a:lnTo>
                  <a:pt x="654" y="546"/>
                </a:lnTo>
                <a:lnTo>
                  <a:pt x="650" y="557"/>
                </a:lnTo>
                <a:lnTo>
                  <a:pt x="639" y="546"/>
                </a:lnTo>
                <a:lnTo>
                  <a:pt x="631" y="542"/>
                </a:lnTo>
                <a:lnTo>
                  <a:pt x="628" y="527"/>
                </a:lnTo>
                <a:lnTo>
                  <a:pt x="622" y="520"/>
                </a:lnTo>
                <a:lnTo>
                  <a:pt x="609" y="518"/>
                </a:lnTo>
                <a:lnTo>
                  <a:pt x="598" y="516"/>
                </a:lnTo>
                <a:lnTo>
                  <a:pt x="588" y="510"/>
                </a:lnTo>
                <a:lnTo>
                  <a:pt x="590" y="503"/>
                </a:lnTo>
                <a:lnTo>
                  <a:pt x="581" y="501"/>
                </a:lnTo>
                <a:lnTo>
                  <a:pt x="573" y="503"/>
                </a:lnTo>
                <a:lnTo>
                  <a:pt x="566" y="512"/>
                </a:lnTo>
                <a:lnTo>
                  <a:pt x="560" y="525"/>
                </a:lnTo>
                <a:lnTo>
                  <a:pt x="553" y="531"/>
                </a:lnTo>
                <a:lnTo>
                  <a:pt x="556" y="540"/>
                </a:lnTo>
                <a:lnTo>
                  <a:pt x="551" y="550"/>
                </a:lnTo>
                <a:lnTo>
                  <a:pt x="549" y="559"/>
                </a:lnTo>
                <a:lnTo>
                  <a:pt x="568" y="570"/>
                </a:lnTo>
                <a:lnTo>
                  <a:pt x="583" y="578"/>
                </a:lnTo>
                <a:lnTo>
                  <a:pt x="581" y="589"/>
                </a:lnTo>
                <a:lnTo>
                  <a:pt x="583" y="602"/>
                </a:lnTo>
                <a:lnTo>
                  <a:pt x="586" y="608"/>
                </a:lnTo>
                <a:lnTo>
                  <a:pt x="581" y="615"/>
                </a:lnTo>
                <a:lnTo>
                  <a:pt x="564" y="615"/>
                </a:lnTo>
                <a:lnTo>
                  <a:pt x="556" y="621"/>
                </a:lnTo>
                <a:lnTo>
                  <a:pt x="549" y="628"/>
                </a:lnTo>
                <a:lnTo>
                  <a:pt x="551" y="647"/>
                </a:lnTo>
                <a:lnTo>
                  <a:pt x="538" y="656"/>
                </a:lnTo>
                <a:lnTo>
                  <a:pt x="523" y="684"/>
                </a:lnTo>
                <a:lnTo>
                  <a:pt x="508" y="686"/>
                </a:lnTo>
                <a:lnTo>
                  <a:pt x="504" y="684"/>
                </a:lnTo>
                <a:lnTo>
                  <a:pt x="500" y="679"/>
                </a:lnTo>
                <a:lnTo>
                  <a:pt x="500" y="662"/>
                </a:lnTo>
                <a:lnTo>
                  <a:pt x="510" y="658"/>
                </a:lnTo>
                <a:lnTo>
                  <a:pt x="517" y="641"/>
                </a:lnTo>
                <a:lnTo>
                  <a:pt x="510" y="636"/>
                </a:lnTo>
                <a:lnTo>
                  <a:pt x="521" y="628"/>
                </a:lnTo>
                <a:lnTo>
                  <a:pt x="530" y="630"/>
                </a:lnTo>
                <a:lnTo>
                  <a:pt x="532" y="626"/>
                </a:lnTo>
                <a:lnTo>
                  <a:pt x="530" y="615"/>
                </a:lnTo>
                <a:lnTo>
                  <a:pt x="525" y="608"/>
                </a:lnTo>
                <a:lnTo>
                  <a:pt x="521" y="578"/>
                </a:lnTo>
                <a:lnTo>
                  <a:pt x="510" y="561"/>
                </a:lnTo>
                <a:lnTo>
                  <a:pt x="508" y="542"/>
                </a:lnTo>
                <a:lnTo>
                  <a:pt x="502" y="531"/>
                </a:lnTo>
                <a:lnTo>
                  <a:pt x="495" y="533"/>
                </a:lnTo>
                <a:lnTo>
                  <a:pt x="489" y="540"/>
                </a:lnTo>
                <a:lnTo>
                  <a:pt x="468" y="522"/>
                </a:lnTo>
                <a:lnTo>
                  <a:pt x="461" y="520"/>
                </a:lnTo>
                <a:lnTo>
                  <a:pt x="465" y="512"/>
                </a:lnTo>
                <a:lnTo>
                  <a:pt x="463" y="499"/>
                </a:lnTo>
                <a:lnTo>
                  <a:pt x="453" y="488"/>
                </a:lnTo>
                <a:lnTo>
                  <a:pt x="429" y="495"/>
                </a:lnTo>
                <a:lnTo>
                  <a:pt x="431" y="492"/>
                </a:lnTo>
                <a:lnTo>
                  <a:pt x="438" y="486"/>
                </a:lnTo>
                <a:lnTo>
                  <a:pt x="431" y="477"/>
                </a:lnTo>
                <a:lnTo>
                  <a:pt x="425" y="477"/>
                </a:lnTo>
                <a:lnTo>
                  <a:pt x="414" y="482"/>
                </a:lnTo>
                <a:lnTo>
                  <a:pt x="407" y="467"/>
                </a:lnTo>
                <a:lnTo>
                  <a:pt x="403" y="458"/>
                </a:lnTo>
                <a:lnTo>
                  <a:pt x="401" y="452"/>
                </a:lnTo>
                <a:lnTo>
                  <a:pt x="384" y="443"/>
                </a:lnTo>
                <a:lnTo>
                  <a:pt x="371" y="443"/>
                </a:lnTo>
                <a:lnTo>
                  <a:pt x="356" y="439"/>
                </a:lnTo>
                <a:lnTo>
                  <a:pt x="337" y="428"/>
                </a:lnTo>
                <a:lnTo>
                  <a:pt x="324" y="413"/>
                </a:lnTo>
                <a:lnTo>
                  <a:pt x="300" y="391"/>
                </a:lnTo>
                <a:lnTo>
                  <a:pt x="274" y="363"/>
                </a:lnTo>
                <a:lnTo>
                  <a:pt x="253" y="351"/>
                </a:lnTo>
                <a:lnTo>
                  <a:pt x="234" y="329"/>
                </a:lnTo>
                <a:lnTo>
                  <a:pt x="219" y="301"/>
                </a:lnTo>
                <a:lnTo>
                  <a:pt x="208" y="265"/>
                </a:lnTo>
                <a:lnTo>
                  <a:pt x="199" y="250"/>
                </a:lnTo>
                <a:lnTo>
                  <a:pt x="186" y="234"/>
                </a:lnTo>
                <a:lnTo>
                  <a:pt x="176" y="226"/>
                </a:lnTo>
                <a:lnTo>
                  <a:pt x="146" y="213"/>
                </a:lnTo>
                <a:lnTo>
                  <a:pt x="131" y="209"/>
                </a:lnTo>
                <a:lnTo>
                  <a:pt x="120" y="211"/>
                </a:lnTo>
                <a:lnTo>
                  <a:pt x="92" y="232"/>
                </a:lnTo>
                <a:lnTo>
                  <a:pt x="81" y="245"/>
                </a:lnTo>
                <a:lnTo>
                  <a:pt x="66" y="252"/>
                </a:lnTo>
                <a:lnTo>
                  <a:pt x="58" y="252"/>
                </a:lnTo>
                <a:lnTo>
                  <a:pt x="62" y="237"/>
                </a:lnTo>
                <a:lnTo>
                  <a:pt x="60" y="226"/>
                </a:lnTo>
                <a:lnTo>
                  <a:pt x="38" y="228"/>
                </a:lnTo>
                <a:lnTo>
                  <a:pt x="21" y="215"/>
                </a:lnTo>
                <a:lnTo>
                  <a:pt x="17" y="200"/>
                </a:lnTo>
                <a:lnTo>
                  <a:pt x="23" y="187"/>
                </a:lnTo>
                <a:lnTo>
                  <a:pt x="28" y="187"/>
                </a:lnTo>
                <a:lnTo>
                  <a:pt x="26" y="176"/>
                </a:lnTo>
                <a:lnTo>
                  <a:pt x="11" y="168"/>
                </a:lnTo>
                <a:lnTo>
                  <a:pt x="0" y="157"/>
                </a:lnTo>
                <a:lnTo>
                  <a:pt x="13" y="151"/>
                </a:lnTo>
                <a:lnTo>
                  <a:pt x="17" y="153"/>
                </a:lnTo>
                <a:lnTo>
                  <a:pt x="30" y="142"/>
                </a:lnTo>
                <a:lnTo>
                  <a:pt x="34" y="131"/>
                </a:lnTo>
                <a:lnTo>
                  <a:pt x="23" y="125"/>
                </a:lnTo>
                <a:lnTo>
                  <a:pt x="23" y="114"/>
                </a:lnTo>
                <a:lnTo>
                  <a:pt x="11" y="103"/>
                </a:lnTo>
                <a:lnTo>
                  <a:pt x="26" y="93"/>
                </a:lnTo>
                <a:lnTo>
                  <a:pt x="41" y="95"/>
                </a:lnTo>
                <a:lnTo>
                  <a:pt x="56" y="86"/>
                </a:lnTo>
                <a:lnTo>
                  <a:pt x="71" y="93"/>
                </a:lnTo>
                <a:lnTo>
                  <a:pt x="77" y="86"/>
                </a:lnTo>
                <a:lnTo>
                  <a:pt x="86" y="71"/>
                </a:lnTo>
                <a:lnTo>
                  <a:pt x="83" y="65"/>
                </a:lnTo>
                <a:lnTo>
                  <a:pt x="103" y="50"/>
                </a:lnTo>
                <a:lnTo>
                  <a:pt x="103" y="65"/>
                </a:lnTo>
                <a:lnTo>
                  <a:pt x="116" y="78"/>
                </a:lnTo>
                <a:lnTo>
                  <a:pt x="124" y="80"/>
                </a:lnTo>
                <a:lnTo>
                  <a:pt x="122" y="86"/>
                </a:lnTo>
                <a:lnTo>
                  <a:pt x="131" y="97"/>
                </a:lnTo>
                <a:lnTo>
                  <a:pt x="139" y="93"/>
                </a:lnTo>
                <a:lnTo>
                  <a:pt x="139" y="73"/>
                </a:lnTo>
                <a:lnTo>
                  <a:pt x="150" y="60"/>
                </a:lnTo>
                <a:lnTo>
                  <a:pt x="150" y="48"/>
                </a:lnTo>
                <a:lnTo>
                  <a:pt x="159" y="45"/>
                </a:lnTo>
                <a:lnTo>
                  <a:pt x="161" y="56"/>
                </a:lnTo>
                <a:lnTo>
                  <a:pt x="167" y="63"/>
                </a:lnTo>
                <a:lnTo>
                  <a:pt x="174" y="60"/>
                </a:lnTo>
                <a:lnTo>
                  <a:pt x="174" y="56"/>
                </a:lnTo>
                <a:lnTo>
                  <a:pt x="186" y="54"/>
                </a:lnTo>
                <a:lnTo>
                  <a:pt x="193" y="67"/>
                </a:lnTo>
                <a:lnTo>
                  <a:pt x="197" y="52"/>
                </a:lnTo>
                <a:lnTo>
                  <a:pt x="191" y="48"/>
                </a:lnTo>
                <a:lnTo>
                  <a:pt x="193" y="37"/>
                </a:lnTo>
                <a:lnTo>
                  <a:pt x="201" y="35"/>
                </a:lnTo>
                <a:lnTo>
                  <a:pt x="206" y="41"/>
                </a:lnTo>
                <a:lnTo>
                  <a:pt x="212" y="41"/>
                </a:lnTo>
                <a:lnTo>
                  <a:pt x="214" y="35"/>
                </a:lnTo>
                <a:lnTo>
                  <a:pt x="210" y="28"/>
                </a:lnTo>
                <a:lnTo>
                  <a:pt x="214" y="15"/>
                </a:lnTo>
                <a:lnTo>
                  <a:pt x="229" y="22"/>
                </a:lnTo>
                <a:lnTo>
                  <a:pt x="244" y="24"/>
                </a:lnTo>
                <a:lnTo>
                  <a:pt x="253" y="9"/>
                </a:lnTo>
                <a:lnTo>
                  <a:pt x="262" y="5"/>
                </a:lnTo>
                <a:lnTo>
                  <a:pt x="266" y="9"/>
                </a:lnTo>
                <a:lnTo>
                  <a:pt x="277" y="5"/>
                </a:lnTo>
                <a:lnTo>
                  <a:pt x="285" y="9"/>
                </a:lnTo>
                <a:lnTo>
                  <a:pt x="304" y="0"/>
                </a:lnTo>
                <a:lnTo>
                  <a:pt x="307" y="13"/>
                </a:lnTo>
                <a:lnTo>
                  <a:pt x="313" y="17"/>
                </a:lnTo>
                <a:lnTo>
                  <a:pt x="322" y="30"/>
                </a:lnTo>
                <a:lnTo>
                  <a:pt x="354" y="39"/>
                </a:lnTo>
                <a:lnTo>
                  <a:pt x="375" y="43"/>
                </a:lnTo>
                <a:lnTo>
                  <a:pt x="388" y="45"/>
                </a:lnTo>
                <a:lnTo>
                  <a:pt x="390" y="54"/>
                </a:lnTo>
                <a:lnTo>
                  <a:pt x="375" y="65"/>
                </a:lnTo>
                <a:lnTo>
                  <a:pt x="377" y="69"/>
                </a:lnTo>
                <a:lnTo>
                  <a:pt x="386" y="69"/>
                </a:lnTo>
                <a:lnTo>
                  <a:pt x="390" y="75"/>
                </a:lnTo>
                <a:lnTo>
                  <a:pt x="382" y="86"/>
                </a:lnTo>
                <a:lnTo>
                  <a:pt x="388" y="90"/>
                </a:lnTo>
                <a:lnTo>
                  <a:pt x="386" y="103"/>
                </a:lnTo>
                <a:lnTo>
                  <a:pt x="395" y="106"/>
                </a:lnTo>
                <a:lnTo>
                  <a:pt x="401" y="114"/>
                </a:lnTo>
                <a:lnTo>
                  <a:pt x="401" y="121"/>
                </a:lnTo>
                <a:close/>
                <a:moveTo>
                  <a:pt x="463" y="765"/>
                </a:moveTo>
                <a:lnTo>
                  <a:pt x="446" y="763"/>
                </a:lnTo>
                <a:lnTo>
                  <a:pt x="422" y="746"/>
                </a:lnTo>
                <a:lnTo>
                  <a:pt x="403" y="737"/>
                </a:lnTo>
                <a:lnTo>
                  <a:pt x="358" y="712"/>
                </a:lnTo>
                <a:lnTo>
                  <a:pt x="337" y="707"/>
                </a:lnTo>
                <a:lnTo>
                  <a:pt x="330" y="705"/>
                </a:lnTo>
                <a:lnTo>
                  <a:pt x="326" y="694"/>
                </a:lnTo>
                <a:lnTo>
                  <a:pt x="330" y="686"/>
                </a:lnTo>
                <a:lnTo>
                  <a:pt x="339" y="675"/>
                </a:lnTo>
                <a:lnTo>
                  <a:pt x="345" y="671"/>
                </a:lnTo>
                <a:lnTo>
                  <a:pt x="360" y="675"/>
                </a:lnTo>
                <a:lnTo>
                  <a:pt x="375" y="664"/>
                </a:lnTo>
                <a:lnTo>
                  <a:pt x="390" y="677"/>
                </a:lnTo>
                <a:lnTo>
                  <a:pt x="401" y="682"/>
                </a:lnTo>
                <a:lnTo>
                  <a:pt x="418" y="682"/>
                </a:lnTo>
                <a:lnTo>
                  <a:pt x="453" y="675"/>
                </a:lnTo>
                <a:lnTo>
                  <a:pt x="487" y="664"/>
                </a:lnTo>
                <a:lnTo>
                  <a:pt x="491" y="666"/>
                </a:lnTo>
                <a:lnTo>
                  <a:pt x="491" y="671"/>
                </a:lnTo>
                <a:lnTo>
                  <a:pt x="489" y="675"/>
                </a:lnTo>
                <a:lnTo>
                  <a:pt x="476" y="701"/>
                </a:lnTo>
                <a:lnTo>
                  <a:pt x="472" y="716"/>
                </a:lnTo>
                <a:lnTo>
                  <a:pt x="472" y="729"/>
                </a:lnTo>
                <a:lnTo>
                  <a:pt x="483" y="744"/>
                </a:lnTo>
                <a:lnTo>
                  <a:pt x="478" y="748"/>
                </a:lnTo>
                <a:lnTo>
                  <a:pt x="468" y="765"/>
                </a:lnTo>
                <a:lnTo>
                  <a:pt x="463" y="76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4" name="Freeform 18">
            <a:extLst>
              <a:ext uri="{FF2B5EF4-FFF2-40B4-BE49-F238E27FC236}">
                <a16:creationId xmlns:a16="http://schemas.microsoft.com/office/drawing/2014/main" id="{6C4FE6AE-050E-5FF3-4E7F-4BED3F561571}"/>
              </a:ext>
            </a:extLst>
          </p:cNvPr>
          <p:cNvSpPr>
            <a:spLocks/>
          </p:cNvSpPr>
          <p:nvPr/>
        </p:nvSpPr>
        <p:spPr bwMode="gray">
          <a:xfrm>
            <a:off x="8701993" y="4330396"/>
            <a:ext cx="584107" cy="339558"/>
          </a:xfrm>
          <a:custGeom>
            <a:avLst/>
            <a:gdLst>
              <a:gd name="T0" fmla="*/ 96 w 369"/>
              <a:gd name="T1" fmla="*/ 137 h 228"/>
              <a:gd name="T2" fmla="*/ 86 w 369"/>
              <a:gd name="T3" fmla="*/ 142 h 228"/>
              <a:gd name="T4" fmla="*/ 78 w 369"/>
              <a:gd name="T5" fmla="*/ 142 h 228"/>
              <a:gd name="T6" fmla="*/ 67 w 369"/>
              <a:gd name="T7" fmla="*/ 144 h 228"/>
              <a:gd name="T8" fmla="*/ 58 w 369"/>
              <a:gd name="T9" fmla="*/ 141 h 228"/>
              <a:gd name="T10" fmla="*/ 38 w 369"/>
              <a:gd name="T11" fmla="*/ 126 h 228"/>
              <a:gd name="T12" fmla="*/ 15 w 369"/>
              <a:gd name="T13" fmla="*/ 112 h 228"/>
              <a:gd name="T14" fmla="*/ 10 w 369"/>
              <a:gd name="T15" fmla="*/ 109 h 228"/>
              <a:gd name="T16" fmla="*/ 5 w 369"/>
              <a:gd name="T17" fmla="*/ 100 h 228"/>
              <a:gd name="T18" fmla="*/ 0 w 369"/>
              <a:gd name="T19" fmla="*/ 87 h 228"/>
              <a:gd name="T20" fmla="*/ 5 w 369"/>
              <a:gd name="T21" fmla="*/ 80 h 228"/>
              <a:gd name="T22" fmla="*/ 8 w 369"/>
              <a:gd name="T23" fmla="*/ 73 h 228"/>
              <a:gd name="T24" fmla="*/ 5 w 369"/>
              <a:gd name="T25" fmla="*/ 69 h 228"/>
              <a:gd name="T26" fmla="*/ 5 w 369"/>
              <a:gd name="T27" fmla="*/ 61 h 228"/>
              <a:gd name="T28" fmla="*/ 12 w 369"/>
              <a:gd name="T29" fmla="*/ 59 h 228"/>
              <a:gd name="T30" fmla="*/ 15 w 369"/>
              <a:gd name="T31" fmla="*/ 54 h 228"/>
              <a:gd name="T32" fmla="*/ 12 w 369"/>
              <a:gd name="T33" fmla="*/ 50 h 228"/>
              <a:gd name="T34" fmla="*/ 5 w 369"/>
              <a:gd name="T35" fmla="*/ 49 h 228"/>
              <a:gd name="T36" fmla="*/ 9 w 369"/>
              <a:gd name="T37" fmla="*/ 45 h 228"/>
              <a:gd name="T38" fmla="*/ 14 w 369"/>
              <a:gd name="T39" fmla="*/ 45 h 228"/>
              <a:gd name="T40" fmla="*/ 16 w 369"/>
              <a:gd name="T41" fmla="*/ 47 h 228"/>
              <a:gd name="T42" fmla="*/ 28 w 369"/>
              <a:gd name="T43" fmla="*/ 46 h 228"/>
              <a:gd name="T44" fmla="*/ 29 w 369"/>
              <a:gd name="T45" fmla="*/ 38 h 228"/>
              <a:gd name="T46" fmla="*/ 40 w 369"/>
              <a:gd name="T47" fmla="*/ 31 h 228"/>
              <a:gd name="T48" fmla="*/ 45 w 369"/>
              <a:gd name="T49" fmla="*/ 27 h 228"/>
              <a:gd name="T50" fmla="*/ 50 w 369"/>
              <a:gd name="T51" fmla="*/ 31 h 228"/>
              <a:gd name="T52" fmla="*/ 60 w 369"/>
              <a:gd name="T53" fmla="*/ 35 h 228"/>
              <a:gd name="T54" fmla="*/ 68 w 369"/>
              <a:gd name="T55" fmla="*/ 35 h 228"/>
              <a:gd name="T56" fmla="*/ 96 w 369"/>
              <a:gd name="T57" fmla="*/ 37 h 228"/>
              <a:gd name="T58" fmla="*/ 101 w 369"/>
              <a:gd name="T59" fmla="*/ 23 h 228"/>
              <a:gd name="T60" fmla="*/ 106 w 369"/>
              <a:gd name="T61" fmla="*/ 23 h 228"/>
              <a:gd name="T62" fmla="*/ 119 w 369"/>
              <a:gd name="T63" fmla="*/ 20 h 228"/>
              <a:gd name="T64" fmla="*/ 127 w 369"/>
              <a:gd name="T65" fmla="*/ 19 h 228"/>
              <a:gd name="T66" fmla="*/ 137 w 369"/>
              <a:gd name="T67" fmla="*/ 20 h 228"/>
              <a:gd name="T68" fmla="*/ 144 w 369"/>
              <a:gd name="T69" fmla="*/ 19 h 228"/>
              <a:gd name="T70" fmla="*/ 162 w 369"/>
              <a:gd name="T71" fmla="*/ 1 h 228"/>
              <a:gd name="T72" fmla="*/ 173 w 369"/>
              <a:gd name="T73" fmla="*/ 0 h 228"/>
              <a:gd name="T74" fmla="*/ 191 w 369"/>
              <a:gd name="T75" fmla="*/ 0 h 228"/>
              <a:gd name="T76" fmla="*/ 200 w 369"/>
              <a:gd name="T77" fmla="*/ 8 h 228"/>
              <a:gd name="T78" fmla="*/ 208 w 369"/>
              <a:gd name="T79" fmla="*/ 11 h 228"/>
              <a:gd name="T80" fmla="*/ 219 w 369"/>
              <a:gd name="T81" fmla="*/ 9 h 228"/>
              <a:gd name="T82" fmla="*/ 222 w 369"/>
              <a:gd name="T83" fmla="*/ 9 h 228"/>
              <a:gd name="T84" fmla="*/ 232 w 369"/>
              <a:gd name="T85" fmla="*/ 16 h 228"/>
              <a:gd name="T86" fmla="*/ 243 w 369"/>
              <a:gd name="T87" fmla="*/ 20 h 228"/>
              <a:gd name="T88" fmla="*/ 253 w 369"/>
              <a:gd name="T89" fmla="*/ 30 h 228"/>
              <a:gd name="T90" fmla="*/ 246 w 369"/>
              <a:gd name="T91" fmla="*/ 38 h 228"/>
              <a:gd name="T92" fmla="*/ 227 w 369"/>
              <a:gd name="T93" fmla="*/ 43 h 228"/>
              <a:gd name="T94" fmla="*/ 218 w 369"/>
              <a:gd name="T95" fmla="*/ 53 h 228"/>
              <a:gd name="T96" fmla="*/ 200 w 369"/>
              <a:gd name="T97" fmla="*/ 87 h 228"/>
              <a:gd name="T98" fmla="*/ 190 w 369"/>
              <a:gd name="T99" fmla="*/ 105 h 228"/>
              <a:gd name="T100" fmla="*/ 178 w 369"/>
              <a:gd name="T101" fmla="*/ 118 h 228"/>
              <a:gd name="T102" fmla="*/ 171 w 369"/>
              <a:gd name="T103" fmla="*/ 122 h 228"/>
              <a:gd name="T104" fmla="*/ 159 w 369"/>
              <a:gd name="T105" fmla="*/ 123 h 228"/>
              <a:gd name="T106" fmla="*/ 154 w 369"/>
              <a:gd name="T107" fmla="*/ 126 h 228"/>
              <a:gd name="T108" fmla="*/ 152 w 369"/>
              <a:gd name="T109" fmla="*/ 124 h 228"/>
              <a:gd name="T110" fmla="*/ 137 w 369"/>
              <a:gd name="T111" fmla="*/ 123 h 228"/>
              <a:gd name="T112" fmla="*/ 121 w 369"/>
              <a:gd name="T113" fmla="*/ 126 h 228"/>
              <a:gd name="T114" fmla="*/ 96 w 369"/>
              <a:gd name="T115" fmla="*/ 137 h 2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69" h="228">
                <a:moveTo>
                  <a:pt x="140" y="217"/>
                </a:moveTo>
                <a:lnTo>
                  <a:pt x="125" y="225"/>
                </a:lnTo>
                <a:lnTo>
                  <a:pt x="114" y="225"/>
                </a:lnTo>
                <a:lnTo>
                  <a:pt x="97" y="228"/>
                </a:lnTo>
                <a:lnTo>
                  <a:pt x="84" y="223"/>
                </a:lnTo>
                <a:lnTo>
                  <a:pt x="56" y="200"/>
                </a:lnTo>
                <a:lnTo>
                  <a:pt x="22" y="178"/>
                </a:lnTo>
                <a:lnTo>
                  <a:pt x="15" y="172"/>
                </a:lnTo>
                <a:lnTo>
                  <a:pt x="7" y="159"/>
                </a:lnTo>
                <a:lnTo>
                  <a:pt x="0" y="137"/>
                </a:lnTo>
                <a:lnTo>
                  <a:pt x="7" y="127"/>
                </a:lnTo>
                <a:lnTo>
                  <a:pt x="11" y="116"/>
                </a:lnTo>
                <a:lnTo>
                  <a:pt x="7" y="109"/>
                </a:lnTo>
                <a:lnTo>
                  <a:pt x="7" y="96"/>
                </a:lnTo>
                <a:lnTo>
                  <a:pt x="17" y="94"/>
                </a:lnTo>
                <a:lnTo>
                  <a:pt x="22" y="86"/>
                </a:lnTo>
                <a:lnTo>
                  <a:pt x="17" y="79"/>
                </a:lnTo>
                <a:lnTo>
                  <a:pt x="7" y="77"/>
                </a:lnTo>
                <a:lnTo>
                  <a:pt x="13" y="71"/>
                </a:lnTo>
                <a:lnTo>
                  <a:pt x="20" y="71"/>
                </a:lnTo>
                <a:lnTo>
                  <a:pt x="24" y="75"/>
                </a:lnTo>
                <a:lnTo>
                  <a:pt x="41" y="73"/>
                </a:lnTo>
                <a:lnTo>
                  <a:pt x="43" y="60"/>
                </a:lnTo>
                <a:lnTo>
                  <a:pt x="58" y="49"/>
                </a:lnTo>
                <a:lnTo>
                  <a:pt x="65" y="43"/>
                </a:lnTo>
                <a:lnTo>
                  <a:pt x="73" y="49"/>
                </a:lnTo>
                <a:lnTo>
                  <a:pt x="88" y="56"/>
                </a:lnTo>
                <a:lnTo>
                  <a:pt x="99" y="56"/>
                </a:lnTo>
                <a:lnTo>
                  <a:pt x="140" y="58"/>
                </a:lnTo>
                <a:lnTo>
                  <a:pt x="148" y="36"/>
                </a:lnTo>
                <a:lnTo>
                  <a:pt x="155" y="36"/>
                </a:lnTo>
                <a:lnTo>
                  <a:pt x="174" y="32"/>
                </a:lnTo>
                <a:lnTo>
                  <a:pt x="185" y="30"/>
                </a:lnTo>
                <a:lnTo>
                  <a:pt x="200" y="32"/>
                </a:lnTo>
                <a:lnTo>
                  <a:pt x="210" y="30"/>
                </a:lnTo>
                <a:lnTo>
                  <a:pt x="236" y="2"/>
                </a:lnTo>
                <a:lnTo>
                  <a:pt x="253" y="0"/>
                </a:lnTo>
                <a:lnTo>
                  <a:pt x="279" y="0"/>
                </a:lnTo>
                <a:lnTo>
                  <a:pt x="292" y="13"/>
                </a:lnTo>
                <a:lnTo>
                  <a:pt x="303" y="17"/>
                </a:lnTo>
                <a:lnTo>
                  <a:pt x="320" y="15"/>
                </a:lnTo>
                <a:lnTo>
                  <a:pt x="324" y="15"/>
                </a:lnTo>
                <a:lnTo>
                  <a:pt x="339" y="26"/>
                </a:lnTo>
                <a:lnTo>
                  <a:pt x="354" y="32"/>
                </a:lnTo>
                <a:lnTo>
                  <a:pt x="369" y="47"/>
                </a:lnTo>
                <a:lnTo>
                  <a:pt x="359" y="60"/>
                </a:lnTo>
                <a:lnTo>
                  <a:pt x="331" y="68"/>
                </a:lnTo>
                <a:lnTo>
                  <a:pt x="318" y="84"/>
                </a:lnTo>
                <a:lnTo>
                  <a:pt x="292" y="137"/>
                </a:lnTo>
                <a:lnTo>
                  <a:pt x="277" y="167"/>
                </a:lnTo>
                <a:lnTo>
                  <a:pt x="260" y="187"/>
                </a:lnTo>
                <a:lnTo>
                  <a:pt x="249" y="193"/>
                </a:lnTo>
                <a:lnTo>
                  <a:pt x="232" y="195"/>
                </a:lnTo>
                <a:lnTo>
                  <a:pt x="225" y="200"/>
                </a:lnTo>
                <a:lnTo>
                  <a:pt x="221" y="197"/>
                </a:lnTo>
                <a:lnTo>
                  <a:pt x="200" y="195"/>
                </a:lnTo>
                <a:lnTo>
                  <a:pt x="176" y="200"/>
                </a:lnTo>
                <a:lnTo>
                  <a:pt x="140" y="21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5" name="Freeform 19">
            <a:extLst>
              <a:ext uri="{FF2B5EF4-FFF2-40B4-BE49-F238E27FC236}">
                <a16:creationId xmlns:a16="http://schemas.microsoft.com/office/drawing/2014/main" id="{1B6EC04A-4038-47C4-D88E-1D22914F97C0}"/>
              </a:ext>
            </a:extLst>
          </p:cNvPr>
          <p:cNvSpPr>
            <a:spLocks/>
          </p:cNvSpPr>
          <p:nvPr/>
        </p:nvSpPr>
        <p:spPr bwMode="gray">
          <a:xfrm>
            <a:off x="9103710" y="3028756"/>
            <a:ext cx="630282" cy="358423"/>
          </a:xfrm>
          <a:custGeom>
            <a:avLst/>
            <a:gdLst>
              <a:gd name="T0" fmla="*/ 248 w 399"/>
              <a:gd name="T1" fmla="*/ 38 h 241"/>
              <a:gd name="T2" fmla="*/ 256 w 399"/>
              <a:gd name="T3" fmla="*/ 45 h 241"/>
              <a:gd name="T4" fmla="*/ 260 w 399"/>
              <a:gd name="T5" fmla="*/ 52 h 241"/>
              <a:gd name="T6" fmla="*/ 257 w 399"/>
              <a:gd name="T7" fmla="*/ 60 h 241"/>
              <a:gd name="T8" fmla="*/ 257 w 399"/>
              <a:gd name="T9" fmla="*/ 64 h 241"/>
              <a:gd name="T10" fmla="*/ 255 w 399"/>
              <a:gd name="T11" fmla="*/ 73 h 241"/>
              <a:gd name="T12" fmla="*/ 256 w 399"/>
              <a:gd name="T13" fmla="*/ 76 h 241"/>
              <a:gd name="T14" fmla="*/ 261 w 399"/>
              <a:gd name="T15" fmla="*/ 79 h 241"/>
              <a:gd name="T16" fmla="*/ 261 w 399"/>
              <a:gd name="T17" fmla="*/ 84 h 241"/>
              <a:gd name="T18" fmla="*/ 266 w 399"/>
              <a:gd name="T19" fmla="*/ 93 h 241"/>
              <a:gd name="T20" fmla="*/ 270 w 399"/>
              <a:gd name="T21" fmla="*/ 100 h 241"/>
              <a:gd name="T22" fmla="*/ 273 w 399"/>
              <a:gd name="T23" fmla="*/ 115 h 241"/>
              <a:gd name="T24" fmla="*/ 272 w 399"/>
              <a:gd name="T25" fmla="*/ 122 h 241"/>
              <a:gd name="T26" fmla="*/ 261 w 399"/>
              <a:gd name="T27" fmla="*/ 127 h 241"/>
              <a:gd name="T28" fmla="*/ 252 w 399"/>
              <a:gd name="T29" fmla="*/ 136 h 241"/>
              <a:gd name="T30" fmla="*/ 247 w 399"/>
              <a:gd name="T31" fmla="*/ 145 h 241"/>
              <a:gd name="T32" fmla="*/ 234 w 399"/>
              <a:gd name="T33" fmla="*/ 143 h 241"/>
              <a:gd name="T34" fmla="*/ 223 w 399"/>
              <a:gd name="T35" fmla="*/ 148 h 241"/>
              <a:gd name="T36" fmla="*/ 215 w 399"/>
              <a:gd name="T37" fmla="*/ 149 h 241"/>
              <a:gd name="T38" fmla="*/ 203 w 399"/>
              <a:gd name="T39" fmla="*/ 148 h 241"/>
              <a:gd name="T40" fmla="*/ 192 w 399"/>
              <a:gd name="T41" fmla="*/ 136 h 241"/>
              <a:gd name="T42" fmla="*/ 172 w 399"/>
              <a:gd name="T43" fmla="*/ 122 h 241"/>
              <a:gd name="T44" fmla="*/ 151 w 399"/>
              <a:gd name="T45" fmla="*/ 112 h 241"/>
              <a:gd name="T46" fmla="*/ 144 w 399"/>
              <a:gd name="T47" fmla="*/ 107 h 241"/>
              <a:gd name="T48" fmla="*/ 128 w 399"/>
              <a:gd name="T49" fmla="*/ 112 h 241"/>
              <a:gd name="T50" fmla="*/ 114 w 399"/>
              <a:gd name="T51" fmla="*/ 110 h 241"/>
              <a:gd name="T52" fmla="*/ 93 w 399"/>
              <a:gd name="T53" fmla="*/ 110 h 241"/>
              <a:gd name="T54" fmla="*/ 79 w 399"/>
              <a:gd name="T55" fmla="*/ 111 h 241"/>
              <a:gd name="T56" fmla="*/ 74 w 399"/>
              <a:gd name="T57" fmla="*/ 106 h 241"/>
              <a:gd name="T58" fmla="*/ 53 w 399"/>
              <a:gd name="T59" fmla="*/ 107 h 241"/>
              <a:gd name="T60" fmla="*/ 24 w 399"/>
              <a:gd name="T61" fmla="*/ 114 h 241"/>
              <a:gd name="T62" fmla="*/ 10 w 399"/>
              <a:gd name="T63" fmla="*/ 126 h 241"/>
              <a:gd name="T64" fmla="*/ 2 w 399"/>
              <a:gd name="T65" fmla="*/ 102 h 241"/>
              <a:gd name="T66" fmla="*/ 16 w 399"/>
              <a:gd name="T67" fmla="*/ 78 h 241"/>
              <a:gd name="T68" fmla="*/ 25 w 399"/>
              <a:gd name="T69" fmla="*/ 44 h 241"/>
              <a:gd name="T70" fmla="*/ 51 w 399"/>
              <a:gd name="T71" fmla="*/ 31 h 241"/>
              <a:gd name="T72" fmla="*/ 62 w 399"/>
              <a:gd name="T73" fmla="*/ 28 h 241"/>
              <a:gd name="T74" fmla="*/ 81 w 399"/>
              <a:gd name="T75" fmla="*/ 52 h 241"/>
              <a:gd name="T76" fmla="*/ 94 w 399"/>
              <a:gd name="T77" fmla="*/ 74 h 241"/>
              <a:gd name="T78" fmla="*/ 127 w 399"/>
              <a:gd name="T79" fmla="*/ 66 h 241"/>
              <a:gd name="T80" fmla="*/ 125 w 399"/>
              <a:gd name="T81" fmla="*/ 21 h 241"/>
              <a:gd name="T82" fmla="*/ 131 w 399"/>
              <a:gd name="T83" fmla="*/ 12 h 241"/>
              <a:gd name="T84" fmla="*/ 142 w 399"/>
              <a:gd name="T85" fmla="*/ 6 h 241"/>
              <a:gd name="T86" fmla="*/ 150 w 399"/>
              <a:gd name="T87" fmla="*/ 4 h 241"/>
              <a:gd name="T88" fmla="*/ 159 w 399"/>
              <a:gd name="T89" fmla="*/ 0 h 241"/>
              <a:gd name="T90" fmla="*/ 161 w 399"/>
              <a:gd name="T91" fmla="*/ 4 h 241"/>
              <a:gd name="T92" fmla="*/ 168 w 399"/>
              <a:gd name="T93" fmla="*/ 3 h 241"/>
              <a:gd name="T94" fmla="*/ 175 w 399"/>
              <a:gd name="T95" fmla="*/ 9 h 241"/>
              <a:gd name="T96" fmla="*/ 184 w 399"/>
              <a:gd name="T97" fmla="*/ 14 h 241"/>
              <a:gd name="T98" fmla="*/ 192 w 399"/>
              <a:gd name="T99" fmla="*/ 18 h 241"/>
              <a:gd name="T100" fmla="*/ 200 w 399"/>
              <a:gd name="T101" fmla="*/ 27 h 241"/>
              <a:gd name="T102" fmla="*/ 209 w 399"/>
              <a:gd name="T103" fmla="*/ 33 h 241"/>
              <a:gd name="T104" fmla="*/ 216 w 399"/>
              <a:gd name="T105" fmla="*/ 31 h 241"/>
              <a:gd name="T106" fmla="*/ 225 w 399"/>
              <a:gd name="T107" fmla="*/ 28 h 241"/>
              <a:gd name="T108" fmla="*/ 234 w 399"/>
              <a:gd name="T109" fmla="*/ 33 h 241"/>
              <a:gd name="T110" fmla="*/ 242 w 399"/>
              <a:gd name="T111" fmla="*/ 34 h 2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99" h="241">
                <a:moveTo>
                  <a:pt x="354" y="54"/>
                </a:moveTo>
                <a:lnTo>
                  <a:pt x="363" y="54"/>
                </a:lnTo>
                <a:lnTo>
                  <a:pt x="363" y="60"/>
                </a:lnTo>
                <a:lnTo>
                  <a:pt x="363" y="64"/>
                </a:lnTo>
                <a:lnTo>
                  <a:pt x="367" y="69"/>
                </a:lnTo>
                <a:lnTo>
                  <a:pt x="374" y="71"/>
                </a:lnTo>
                <a:lnTo>
                  <a:pt x="376" y="75"/>
                </a:lnTo>
                <a:lnTo>
                  <a:pt x="380" y="77"/>
                </a:lnTo>
                <a:lnTo>
                  <a:pt x="380" y="82"/>
                </a:lnTo>
                <a:lnTo>
                  <a:pt x="380" y="88"/>
                </a:lnTo>
                <a:lnTo>
                  <a:pt x="378" y="90"/>
                </a:lnTo>
                <a:lnTo>
                  <a:pt x="376" y="95"/>
                </a:lnTo>
                <a:lnTo>
                  <a:pt x="374" y="95"/>
                </a:lnTo>
                <a:lnTo>
                  <a:pt x="372" y="97"/>
                </a:lnTo>
                <a:lnTo>
                  <a:pt x="376" y="101"/>
                </a:lnTo>
                <a:lnTo>
                  <a:pt x="374" y="107"/>
                </a:lnTo>
                <a:lnTo>
                  <a:pt x="374" y="112"/>
                </a:lnTo>
                <a:lnTo>
                  <a:pt x="372" y="116"/>
                </a:lnTo>
                <a:lnTo>
                  <a:pt x="369" y="118"/>
                </a:lnTo>
                <a:lnTo>
                  <a:pt x="369" y="125"/>
                </a:lnTo>
                <a:lnTo>
                  <a:pt x="374" y="120"/>
                </a:lnTo>
                <a:lnTo>
                  <a:pt x="378" y="120"/>
                </a:lnTo>
                <a:lnTo>
                  <a:pt x="380" y="125"/>
                </a:lnTo>
                <a:lnTo>
                  <a:pt x="382" y="125"/>
                </a:lnTo>
                <a:lnTo>
                  <a:pt x="384" y="127"/>
                </a:lnTo>
                <a:lnTo>
                  <a:pt x="382" y="131"/>
                </a:lnTo>
                <a:lnTo>
                  <a:pt x="382" y="133"/>
                </a:lnTo>
                <a:lnTo>
                  <a:pt x="384" y="138"/>
                </a:lnTo>
                <a:lnTo>
                  <a:pt x="389" y="140"/>
                </a:lnTo>
                <a:lnTo>
                  <a:pt x="389" y="148"/>
                </a:lnTo>
                <a:lnTo>
                  <a:pt x="393" y="153"/>
                </a:lnTo>
                <a:lnTo>
                  <a:pt x="395" y="155"/>
                </a:lnTo>
                <a:lnTo>
                  <a:pt x="395" y="159"/>
                </a:lnTo>
                <a:lnTo>
                  <a:pt x="397" y="163"/>
                </a:lnTo>
                <a:lnTo>
                  <a:pt x="397" y="172"/>
                </a:lnTo>
                <a:lnTo>
                  <a:pt x="399" y="183"/>
                </a:lnTo>
                <a:lnTo>
                  <a:pt x="399" y="187"/>
                </a:lnTo>
                <a:lnTo>
                  <a:pt x="397" y="191"/>
                </a:lnTo>
                <a:lnTo>
                  <a:pt x="397" y="193"/>
                </a:lnTo>
                <a:lnTo>
                  <a:pt x="391" y="196"/>
                </a:lnTo>
                <a:lnTo>
                  <a:pt x="384" y="198"/>
                </a:lnTo>
                <a:lnTo>
                  <a:pt x="382" y="202"/>
                </a:lnTo>
                <a:lnTo>
                  <a:pt x="376" y="204"/>
                </a:lnTo>
                <a:lnTo>
                  <a:pt x="374" y="211"/>
                </a:lnTo>
                <a:lnTo>
                  <a:pt x="369" y="215"/>
                </a:lnTo>
                <a:lnTo>
                  <a:pt x="367" y="219"/>
                </a:lnTo>
                <a:lnTo>
                  <a:pt x="367" y="228"/>
                </a:lnTo>
                <a:lnTo>
                  <a:pt x="361" y="230"/>
                </a:lnTo>
                <a:lnTo>
                  <a:pt x="357" y="228"/>
                </a:lnTo>
                <a:lnTo>
                  <a:pt x="350" y="228"/>
                </a:lnTo>
                <a:lnTo>
                  <a:pt x="342" y="226"/>
                </a:lnTo>
                <a:lnTo>
                  <a:pt x="333" y="226"/>
                </a:lnTo>
                <a:lnTo>
                  <a:pt x="329" y="228"/>
                </a:lnTo>
                <a:lnTo>
                  <a:pt x="326" y="234"/>
                </a:lnTo>
                <a:lnTo>
                  <a:pt x="320" y="239"/>
                </a:lnTo>
                <a:lnTo>
                  <a:pt x="318" y="239"/>
                </a:lnTo>
                <a:lnTo>
                  <a:pt x="314" y="236"/>
                </a:lnTo>
                <a:lnTo>
                  <a:pt x="311" y="241"/>
                </a:lnTo>
                <a:lnTo>
                  <a:pt x="303" y="239"/>
                </a:lnTo>
                <a:lnTo>
                  <a:pt x="296" y="234"/>
                </a:lnTo>
                <a:lnTo>
                  <a:pt x="292" y="228"/>
                </a:lnTo>
                <a:lnTo>
                  <a:pt x="290" y="221"/>
                </a:lnTo>
                <a:lnTo>
                  <a:pt x="281" y="215"/>
                </a:lnTo>
                <a:lnTo>
                  <a:pt x="269" y="204"/>
                </a:lnTo>
                <a:lnTo>
                  <a:pt x="260" y="193"/>
                </a:lnTo>
                <a:lnTo>
                  <a:pt x="251" y="193"/>
                </a:lnTo>
                <a:lnTo>
                  <a:pt x="236" y="191"/>
                </a:lnTo>
                <a:lnTo>
                  <a:pt x="228" y="187"/>
                </a:lnTo>
                <a:lnTo>
                  <a:pt x="221" y="178"/>
                </a:lnTo>
                <a:lnTo>
                  <a:pt x="219" y="165"/>
                </a:lnTo>
                <a:lnTo>
                  <a:pt x="215" y="168"/>
                </a:lnTo>
                <a:lnTo>
                  <a:pt x="211" y="170"/>
                </a:lnTo>
                <a:lnTo>
                  <a:pt x="202" y="178"/>
                </a:lnTo>
                <a:lnTo>
                  <a:pt x="191" y="178"/>
                </a:lnTo>
                <a:lnTo>
                  <a:pt x="187" y="178"/>
                </a:lnTo>
                <a:lnTo>
                  <a:pt x="178" y="183"/>
                </a:lnTo>
                <a:lnTo>
                  <a:pt x="174" y="178"/>
                </a:lnTo>
                <a:lnTo>
                  <a:pt x="166" y="174"/>
                </a:lnTo>
                <a:lnTo>
                  <a:pt x="151" y="174"/>
                </a:lnTo>
                <a:lnTo>
                  <a:pt x="144" y="176"/>
                </a:lnTo>
                <a:lnTo>
                  <a:pt x="136" y="174"/>
                </a:lnTo>
                <a:lnTo>
                  <a:pt x="127" y="170"/>
                </a:lnTo>
                <a:lnTo>
                  <a:pt x="125" y="172"/>
                </a:lnTo>
                <a:lnTo>
                  <a:pt x="116" y="176"/>
                </a:lnTo>
                <a:lnTo>
                  <a:pt x="114" y="174"/>
                </a:lnTo>
                <a:lnTo>
                  <a:pt x="112" y="168"/>
                </a:lnTo>
                <a:lnTo>
                  <a:pt x="108" y="168"/>
                </a:lnTo>
                <a:lnTo>
                  <a:pt x="101" y="170"/>
                </a:lnTo>
                <a:lnTo>
                  <a:pt x="97" y="170"/>
                </a:lnTo>
                <a:lnTo>
                  <a:pt x="78" y="170"/>
                </a:lnTo>
                <a:lnTo>
                  <a:pt x="67" y="165"/>
                </a:lnTo>
                <a:lnTo>
                  <a:pt x="50" y="174"/>
                </a:lnTo>
                <a:lnTo>
                  <a:pt x="35" y="181"/>
                </a:lnTo>
                <a:lnTo>
                  <a:pt x="24" y="185"/>
                </a:lnTo>
                <a:lnTo>
                  <a:pt x="18" y="191"/>
                </a:lnTo>
                <a:lnTo>
                  <a:pt x="15" y="200"/>
                </a:lnTo>
                <a:lnTo>
                  <a:pt x="3" y="200"/>
                </a:lnTo>
                <a:lnTo>
                  <a:pt x="0" y="198"/>
                </a:lnTo>
                <a:lnTo>
                  <a:pt x="3" y="161"/>
                </a:lnTo>
                <a:lnTo>
                  <a:pt x="5" y="146"/>
                </a:lnTo>
                <a:lnTo>
                  <a:pt x="7" y="140"/>
                </a:lnTo>
                <a:lnTo>
                  <a:pt x="24" y="123"/>
                </a:lnTo>
                <a:lnTo>
                  <a:pt x="24" y="90"/>
                </a:lnTo>
                <a:lnTo>
                  <a:pt x="30" y="82"/>
                </a:lnTo>
                <a:lnTo>
                  <a:pt x="37" y="69"/>
                </a:lnTo>
                <a:lnTo>
                  <a:pt x="43" y="60"/>
                </a:lnTo>
                <a:lnTo>
                  <a:pt x="50" y="60"/>
                </a:lnTo>
                <a:lnTo>
                  <a:pt x="75" y="49"/>
                </a:lnTo>
                <a:lnTo>
                  <a:pt x="80" y="47"/>
                </a:lnTo>
                <a:lnTo>
                  <a:pt x="84" y="45"/>
                </a:lnTo>
                <a:lnTo>
                  <a:pt x="90" y="45"/>
                </a:lnTo>
                <a:lnTo>
                  <a:pt x="93" y="56"/>
                </a:lnTo>
                <a:lnTo>
                  <a:pt x="110" y="73"/>
                </a:lnTo>
                <a:lnTo>
                  <a:pt x="118" y="82"/>
                </a:lnTo>
                <a:lnTo>
                  <a:pt x="125" y="103"/>
                </a:lnTo>
                <a:lnTo>
                  <a:pt x="127" y="110"/>
                </a:lnTo>
                <a:lnTo>
                  <a:pt x="138" y="118"/>
                </a:lnTo>
                <a:lnTo>
                  <a:pt x="157" y="120"/>
                </a:lnTo>
                <a:lnTo>
                  <a:pt x="178" y="110"/>
                </a:lnTo>
                <a:lnTo>
                  <a:pt x="185" y="105"/>
                </a:lnTo>
                <a:lnTo>
                  <a:pt x="189" y="92"/>
                </a:lnTo>
                <a:lnTo>
                  <a:pt x="187" y="73"/>
                </a:lnTo>
                <a:lnTo>
                  <a:pt x="183" y="34"/>
                </a:lnTo>
                <a:lnTo>
                  <a:pt x="187" y="22"/>
                </a:lnTo>
                <a:lnTo>
                  <a:pt x="189" y="19"/>
                </a:lnTo>
                <a:lnTo>
                  <a:pt x="191" y="19"/>
                </a:lnTo>
                <a:lnTo>
                  <a:pt x="193" y="15"/>
                </a:lnTo>
                <a:lnTo>
                  <a:pt x="200" y="11"/>
                </a:lnTo>
                <a:lnTo>
                  <a:pt x="208" y="9"/>
                </a:lnTo>
                <a:lnTo>
                  <a:pt x="211" y="6"/>
                </a:lnTo>
                <a:lnTo>
                  <a:pt x="217" y="6"/>
                </a:lnTo>
                <a:lnTo>
                  <a:pt x="219" y="6"/>
                </a:lnTo>
                <a:lnTo>
                  <a:pt x="221" y="4"/>
                </a:lnTo>
                <a:lnTo>
                  <a:pt x="230" y="0"/>
                </a:lnTo>
                <a:lnTo>
                  <a:pt x="232" y="0"/>
                </a:lnTo>
                <a:lnTo>
                  <a:pt x="234" y="0"/>
                </a:lnTo>
                <a:lnTo>
                  <a:pt x="234" y="4"/>
                </a:lnTo>
                <a:lnTo>
                  <a:pt x="236" y="6"/>
                </a:lnTo>
                <a:lnTo>
                  <a:pt x="241" y="2"/>
                </a:lnTo>
                <a:lnTo>
                  <a:pt x="241" y="0"/>
                </a:lnTo>
                <a:lnTo>
                  <a:pt x="245" y="4"/>
                </a:lnTo>
                <a:lnTo>
                  <a:pt x="247" y="9"/>
                </a:lnTo>
                <a:lnTo>
                  <a:pt x="254" y="11"/>
                </a:lnTo>
                <a:lnTo>
                  <a:pt x="256" y="15"/>
                </a:lnTo>
                <a:lnTo>
                  <a:pt x="262" y="15"/>
                </a:lnTo>
                <a:lnTo>
                  <a:pt x="264" y="15"/>
                </a:lnTo>
                <a:lnTo>
                  <a:pt x="269" y="22"/>
                </a:lnTo>
                <a:lnTo>
                  <a:pt x="275" y="24"/>
                </a:lnTo>
                <a:lnTo>
                  <a:pt x="279" y="24"/>
                </a:lnTo>
                <a:lnTo>
                  <a:pt x="281" y="28"/>
                </a:lnTo>
                <a:lnTo>
                  <a:pt x="286" y="30"/>
                </a:lnTo>
                <a:lnTo>
                  <a:pt x="290" y="37"/>
                </a:lnTo>
                <a:lnTo>
                  <a:pt x="292" y="43"/>
                </a:lnTo>
                <a:lnTo>
                  <a:pt x="299" y="49"/>
                </a:lnTo>
                <a:lnTo>
                  <a:pt x="303" y="49"/>
                </a:lnTo>
                <a:lnTo>
                  <a:pt x="305" y="52"/>
                </a:lnTo>
                <a:lnTo>
                  <a:pt x="309" y="54"/>
                </a:lnTo>
                <a:lnTo>
                  <a:pt x="311" y="54"/>
                </a:lnTo>
                <a:lnTo>
                  <a:pt x="316" y="49"/>
                </a:lnTo>
                <a:lnTo>
                  <a:pt x="320" y="47"/>
                </a:lnTo>
                <a:lnTo>
                  <a:pt x="324" y="49"/>
                </a:lnTo>
                <a:lnTo>
                  <a:pt x="329" y="45"/>
                </a:lnTo>
                <a:lnTo>
                  <a:pt x="333" y="47"/>
                </a:lnTo>
                <a:lnTo>
                  <a:pt x="337" y="49"/>
                </a:lnTo>
                <a:lnTo>
                  <a:pt x="342" y="52"/>
                </a:lnTo>
                <a:lnTo>
                  <a:pt x="348" y="54"/>
                </a:lnTo>
                <a:lnTo>
                  <a:pt x="350" y="56"/>
                </a:lnTo>
                <a:lnTo>
                  <a:pt x="354" y="54"/>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6" name="Freeform 20">
            <a:extLst>
              <a:ext uri="{FF2B5EF4-FFF2-40B4-BE49-F238E27FC236}">
                <a16:creationId xmlns:a16="http://schemas.microsoft.com/office/drawing/2014/main" id="{F4AC8206-5157-AD4B-6593-0B122616EE27}"/>
              </a:ext>
            </a:extLst>
          </p:cNvPr>
          <p:cNvSpPr>
            <a:spLocks/>
          </p:cNvSpPr>
          <p:nvPr/>
        </p:nvSpPr>
        <p:spPr bwMode="gray">
          <a:xfrm>
            <a:off x="9108328" y="3273993"/>
            <a:ext cx="500994" cy="365496"/>
          </a:xfrm>
          <a:custGeom>
            <a:avLst/>
            <a:gdLst>
              <a:gd name="T0" fmla="*/ 64 w 319"/>
              <a:gd name="T1" fmla="*/ 118 h 245"/>
              <a:gd name="T2" fmla="*/ 67 w 319"/>
              <a:gd name="T3" fmla="*/ 104 h 245"/>
              <a:gd name="T4" fmla="*/ 68 w 319"/>
              <a:gd name="T5" fmla="*/ 94 h 245"/>
              <a:gd name="T6" fmla="*/ 61 w 319"/>
              <a:gd name="T7" fmla="*/ 89 h 245"/>
              <a:gd name="T8" fmla="*/ 52 w 319"/>
              <a:gd name="T9" fmla="*/ 85 h 245"/>
              <a:gd name="T10" fmla="*/ 39 w 319"/>
              <a:gd name="T11" fmla="*/ 84 h 245"/>
              <a:gd name="T12" fmla="*/ 22 w 319"/>
              <a:gd name="T13" fmla="*/ 77 h 245"/>
              <a:gd name="T14" fmla="*/ 16 w 319"/>
              <a:gd name="T15" fmla="*/ 71 h 245"/>
              <a:gd name="T16" fmla="*/ 7 w 319"/>
              <a:gd name="T17" fmla="*/ 72 h 245"/>
              <a:gd name="T18" fmla="*/ 3 w 319"/>
              <a:gd name="T19" fmla="*/ 49 h 245"/>
              <a:gd name="T20" fmla="*/ 0 w 319"/>
              <a:gd name="T21" fmla="*/ 22 h 245"/>
              <a:gd name="T22" fmla="*/ 14 w 319"/>
              <a:gd name="T23" fmla="*/ 13 h 245"/>
              <a:gd name="T24" fmla="*/ 44 w 319"/>
              <a:gd name="T25" fmla="*/ 0 h 245"/>
              <a:gd name="T26" fmla="*/ 67 w 319"/>
              <a:gd name="T27" fmla="*/ 3 h 245"/>
              <a:gd name="T28" fmla="*/ 76 w 319"/>
              <a:gd name="T29" fmla="*/ 6 h 245"/>
              <a:gd name="T30" fmla="*/ 84 w 319"/>
              <a:gd name="T31" fmla="*/ 3 h 245"/>
              <a:gd name="T32" fmla="*/ 101 w 319"/>
              <a:gd name="T33" fmla="*/ 6 h 245"/>
              <a:gd name="T34" fmla="*/ 119 w 319"/>
              <a:gd name="T35" fmla="*/ 11 h 245"/>
              <a:gd name="T36" fmla="*/ 135 w 319"/>
              <a:gd name="T37" fmla="*/ 8 h 245"/>
              <a:gd name="T38" fmla="*/ 147 w 319"/>
              <a:gd name="T39" fmla="*/ 0 h 245"/>
              <a:gd name="T40" fmla="*/ 158 w 319"/>
              <a:gd name="T41" fmla="*/ 16 h 245"/>
              <a:gd name="T42" fmla="*/ 181 w 319"/>
              <a:gd name="T43" fmla="*/ 25 h 245"/>
              <a:gd name="T44" fmla="*/ 197 w 319"/>
              <a:gd name="T45" fmla="*/ 40 h 245"/>
              <a:gd name="T46" fmla="*/ 210 w 319"/>
              <a:gd name="T47" fmla="*/ 48 h 245"/>
              <a:gd name="T48" fmla="*/ 208 w 319"/>
              <a:gd name="T49" fmla="*/ 60 h 245"/>
              <a:gd name="T50" fmla="*/ 210 w 319"/>
              <a:gd name="T51" fmla="*/ 68 h 245"/>
              <a:gd name="T52" fmla="*/ 214 w 319"/>
              <a:gd name="T53" fmla="*/ 72 h 245"/>
              <a:gd name="T54" fmla="*/ 212 w 319"/>
              <a:gd name="T55" fmla="*/ 80 h 245"/>
              <a:gd name="T56" fmla="*/ 204 w 319"/>
              <a:gd name="T57" fmla="*/ 80 h 245"/>
              <a:gd name="T58" fmla="*/ 197 w 319"/>
              <a:gd name="T59" fmla="*/ 85 h 245"/>
              <a:gd name="T60" fmla="*/ 184 w 319"/>
              <a:gd name="T61" fmla="*/ 90 h 245"/>
              <a:gd name="T62" fmla="*/ 178 w 319"/>
              <a:gd name="T63" fmla="*/ 102 h 245"/>
              <a:gd name="T64" fmla="*/ 178 w 319"/>
              <a:gd name="T65" fmla="*/ 115 h 245"/>
              <a:gd name="T66" fmla="*/ 172 w 319"/>
              <a:gd name="T67" fmla="*/ 125 h 245"/>
              <a:gd name="T68" fmla="*/ 178 w 319"/>
              <a:gd name="T69" fmla="*/ 130 h 245"/>
              <a:gd name="T70" fmla="*/ 173 w 319"/>
              <a:gd name="T71" fmla="*/ 140 h 245"/>
              <a:gd name="T72" fmla="*/ 169 w 319"/>
              <a:gd name="T73" fmla="*/ 132 h 245"/>
              <a:gd name="T74" fmla="*/ 163 w 319"/>
              <a:gd name="T75" fmla="*/ 133 h 245"/>
              <a:gd name="T76" fmla="*/ 153 w 319"/>
              <a:gd name="T77" fmla="*/ 140 h 245"/>
              <a:gd name="T78" fmla="*/ 143 w 319"/>
              <a:gd name="T79" fmla="*/ 142 h 245"/>
              <a:gd name="T80" fmla="*/ 139 w 319"/>
              <a:gd name="T81" fmla="*/ 150 h 245"/>
              <a:gd name="T82" fmla="*/ 128 w 319"/>
              <a:gd name="T83" fmla="*/ 155 h 245"/>
              <a:gd name="T84" fmla="*/ 119 w 319"/>
              <a:gd name="T85" fmla="*/ 151 h 245"/>
              <a:gd name="T86" fmla="*/ 105 w 319"/>
              <a:gd name="T87" fmla="*/ 154 h 245"/>
              <a:gd name="T88" fmla="*/ 96 w 319"/>
              <a:gd name="T89" fmla="*/ 152 h 245"/>
              <a:gd name="T90" fmla="*/ 93 w 319"/>
              <a:gd name="T91" fmla="*/ 143 h 245"/>
              <a:gd name="T92" fmla="*/ 76 w 319"/>
              <a:gd name="T93" fmla="*/ 123 h 2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9" h="245">
                <a:moveTo>
                  <a:pt x="96" y="194"/>
                </a:moveTo>
                <a:lnTo>
                  <a:pt x="96" y="194"/>
                </a:lnTo>
                <a:lnTo>
                  <a:pt x="94" y="187"/>
                </a:lnTo>
                <a:lnTo>
                  <a:pt x="94" y="179"/>
                </a:lnTo>
                <a:lnTo>
                  <a:pt x="96" y="170"/>
                </a:lnTo>
                <a:lnTo>
                  <a:pt x="98" y="164"/>
                </a:lnTo>
                <a:lnTo>
                  <a:pt x="103" y="160"/>
                </a:lnTo>
                <a:lnTo>
                  <a:pt x="103" y="155"/>
                </a:lnTo>
                <a:lnTo>
                  <a:pt x="100" y="149"/>
                </a:lnTo>
                <a:lnTo>
                  <a:pt x="96" y="144"/>
                </a:lnTo>
                <a:lnTo>
                  <a:pt x="92" y="144"/>
                </a:lnTo>
                <a:lnTo>
                  <a:pt x="90" y="140"/>
                </a:lnTo>
                <a:lnTo>
                  <a:pt x="87" y="134"/>
                </a:lnTo>
                <a:lnTo>
                  <a:pt x="81" y="134"/>
                </a:lnTo>
                <a:lnTo>
                  <a:pt x="77" y="134"/>
                </a:lnTo>
                <a:lnTo>
                  <a:pt x="64" y="134"/>
                </a:lnTo>
                <a:lnTo>
                  <a:pt x="60" y="136"/>
                </a:lnTo>
                <a:lnTo>
                  <a:pt x="57" y="132"/>
                </a:lnTo>
                <a:lnTo>
                  <a:pt x="45" y="129"/>
                </a:lnTo>
                <a:lnTo>
                  <a:pt x="38" y="125"/>
                </a:lnTo>
                <a:lnTo>
                  <a:pt x="32" y="121"/>
                </a:lnTo>
                <a:lnTo>
                  <a:pt x="27" y="121"/>
                </a:lnTo>
                <a:lnTo>
                  <a:pt x="25" y="119"/>
                </a:lnTo>
                <a:lnTo>
                  <a:pt x="23" y="112"/>
                </a:lnTo>
                <a:lnTo>
                  <a:pt x="21" y="114"/>
                </a:lnTo>
                <a:lnTo>
                  <a:pt x="12" y="119"/>
                </a:lnTo>
                <a:lnTo>
                  <a:pt x="10" y="114"/>
                </a:lnTo>
                <a:lnTo>
                  <a:pt x="15" y="114"/>
                </a:lnTo>
                <a:lnTo>
                  <a:pt x="15" y="106"/>
                </a:lnTo>
                <a:lnTo>
                  <a:pt x="4" y="78"/>
                </a:lnTo>
                <a:lnTo>
                  <a:pt x="4" y="71"/>
                </a:lnTo>
                <a:lnTo>
                  <a:pt x="2" y="39"/>
                </a:lnTo>
                <a:lnTo>
                  <a:pt x="0" y="35"/>
                </a:lnTo>
                <a:lnTo>
                  <a:pt x="12" y="35"/>
                </a:lnTo>
                <a:lnTo>
                  <a:pt x="15" y="26"/>
                </a:lnTo>
                <a:lnTo>
                  <a:pt x="21" y="20"/>
                </a:lnTo>
                <a:lnTo>
                  <a:pt x="32" y="16"/>
                </a:lnTo>
                <a:lnTo>
                  <a:pt x="47" y="9"/>
                </a:lnTo>
                <a:lnTo>
                  <a:pt x="64" y="0"/>
                </a:lnTo>
                <a:lnTo>
                  <a:pt x="75" y="5"/>
                </a:lnTo>
                <a:lnTo>
                  <a:pt x="94" y="5"/>
                </a:lnTo>
                <a:lnTo>
                  <a:pt x="98" y="5"/>
                </a:lnTo>
                <a:lnTo>
                  <a:pt x="105" y="3"/>
                </a:lnTo>
                <a:lnTo>
                  <a:pt x="109" y="3"/>
                </a:lnTo>
                <a:lnTo>
                  <a:pt x="111" y="9"/>
                </a:lnTo>
                <a:lnTo>
                  <a:pt x="113" y="11"/>
                </a:lnTo>
                <a:lnTo>
                  <a:pt x="122" y="7"/>
                </a:lnTo>
                <a:lnTo>
                  <a:pt x="124" y="5"/>
                </a:lnTo>
                <a:lnTo>
                  <a:pt x="133" y="9"/>
                </a:lnTo>
                <a:lnTo>
                  <a:pt x="141" y="11"/>
                </a:lnTo>
                <a:lnTo>
                  <a:pt x="148" y="9"/>
                </a:lnTo>
                <a:lnTo>
                  <a:pt x="163" y="9"/>
                </a:lnTo>
                <a:lnTo>
                  <a:pt x="171" y="13"/>
                </a:lnTo>
                <a:lnTo>
                  <a:pt x="175" y="18"/>
                </a:lnTo>
                <a:lnTo>
                  <a:pt x="184" y="13"/>
                </a:lnTo>
                <a:lnTo>
                  <a:pt x="188" y="13"/>
                </a:lnTo>
                <a:lnTo>
                  <a:pt x="199" y="13"/>
                </a:lnTo>
                <a:lnTo>
                  <a:pt x="208" y="5"/>
                </a:lnTo>
                <a:lnTo>
                  <a:pt x="212" y="3"/>
                </a:lnTo>
                <a:lnTo>
                  <a:pt x="216" y="0"/>
                </a:lnTo>
                <a:lnTo>
                  <a:pt x="218" y="13"/>
                </a:lnTo>
                <a:lnTo>
                  <a:pt x="225" y="22"/>
                </a:lnTo>
                <a:lnTo>
                  <a:pt x="233" y="26"/>
                </a:lnTo>
                <a:lnTo>
                  <a:pt x="248" y="28"/>
                </a:lnTo>
                <a:lnTo>
                  <a:pt x="257" y="28"/>
                </a:lnTo>
                <a:lnTo>
                  <a:pt x="266" y="39"/>
                </a:lnTo>
                <a:lnTo>
                  <a:pt x="278" y="50"/>
                </a:lnTo>
                <a:lnTo>
                  <a:pt x="287" y="56"/>
                </a:lnTo>
                <a:lnTo>
                  <a:pt x="289" y="63"/>
                </a:lnTo>
                <a:lnTo>
                  <a:pt x="293" y="69"/>
                </a:lnTo>
                <a:lnTo>
                  <a:pt x="300" y="74"/>
                </a:lnTo>
                <a:lnTo>
                  <a:pt x="308" y="76"/>
                </a:lnTo>
                <a:lnTo>
                  <a:pt x="308" y="82"/>
                </a:lnTo>
                <a:lnTo>
                  <a:pt x="306" y="89"/>
                </a:lnTo>
                <a:lnTo>
                  <a:pt x="306" y="95"/>
                </a:lnTo>
                <a:lnTo>
                  <a:pt x="302" y="99"/>
                </a:lnTo>
                <a:lnTo>
                  <a:pt x="300" y="106"/>
                </a:lnTo>
                <a:lnTo>
                  <a:pt x="308" y="108"/>
                </a:lnTo>
                <a:lnTo>
                  <a:pt x="317" y="110"/>
                </a:lnTo>
                <a:lnTo>
                  <a:pt x="319" y="112"/>
                </a:lnTo>
                <a:lnTo>
                  <a:pt x="315" y="114"/>
                </a:lnTo>
                <a:lnTo>
                  <a:pt x="313" y="114"/>
                </a:lnTo>
                <a:lnTo>
                  <a:pt x="311" y="121"/>
                </a:lnTo>
                <a:lnTo>
                  <a:pt x="311" y="127"/>
                </a:lnTo>
                <a:lnTo>
                  <a:pt x="306" y="129"/>
                </a:lnTo>
                <a:lnTo>
                  <a:pt x="302" y="125"/>
                </a:lnTo>
                <a:lnTo>
                  <a:pt x="300" y="127"/>
                </a:lnTo>
                <a:lnTo>
                  <a:pt x="293" y="125"/>
                </a:lnTo>
                <a:lnTo>
                  <a:pt x="291" y="127"/>
                </a:lnTo>
                <a:lnTo>
                  <a:pt x="289" y="134"/>
                </a:lnTo>
                <a:lnTo>
                  <a:pt x="285" y="140"/>
                </a:lnTo>
                <a:lnTo>
                  <a:pt x="278" y="142"/>
                </a:lnTo>
                <a:lnTo>
                  <a:pt x="270" y="142"/>
                </a:lnTo>
                <a:lnTo>
                  <a:pt x="266" y="149"/>
                </a:lnTo>
                <a:lnTo>
                  <a:pt x="263" y="155"/>
                </a:lnTo>
                <a:lnTo>
                  <a:pt x="261" y="162"/>
                </a:lnTo>
                <a:lnTo>
                  <a:pt x="259" y="168"/>
                </a:lnTo>
                <a:lnTo>
                  <a:pt x="261" y="175"/>
                </a:lnTo>
                <a:lnTo>
                  <a:pt x="261" y="181"/>
                </a:lnTo>
                <a:lnTo>
                  <a:pt x="255" y="187"/>
                </a:lnTo>
                <a:lnTo>
                  <a:pt x="255" y="194"/>
                </a:lnTo>
                <a:lnTo>
                  <a:pt x="253" y="198"/>
                </a:lnTo>
                <a:lnTo>
                  <a:pt x="251" y="203"/>
                </a:lnTo>
                <a:lnTo>
                  <a:pt x="255" y="205"/>
                </a:lnTo>
                <a:lnTo>
                  <a:pt x="261" y="205"/>
                </a:lnTo>
                <a:lnTo>
                  <a:pt x="263" y="213"/>
                </a:lnTo>
                <a:lnTo>
                  <a:pt x="261" y="222"/>
                </a:lnTo>
                <a:lnTo>
                  <a:pt x="255" y="222"/>
                </a:lnTo>
                <a:lnTo>
                  <a:pt x="248" y="220"/>
                </a:lnTo>
                <a:lnTo>
                  <a:pt x="248" y="213"/>
                </a:lnTo>
                <a:lnTo>
                  <a:pt x="248" y="209"/>
                </a:lnTo>
                <a:lnTo>
                  <a:pt x="246" y="207"/>
                </a:lnTo>
                <a:lnTo>
                  <a:pt x="242" y="209"/>
                </a:lnTo>
                <a:lnTo>
                  <a:pt x="240" y="211"/>
                </a:lnTo>
                <a:lnTo>
                  <a:pt x="231" y="211"/>
                </a:lnTo>
                <a:lnTo>
                  <a:pt x="231" y="215"/>
                </a:lnTo>
                <a:lnTo>
                  <a:pt x="225" y="222"/>
                </a:lnTo>
                <a:lnTo>
                  <a:pt x="221" y="222"/>
                </a:lnTo>
                <a:lnTo>
                  <a:pt x="216" y="220"/>
                </a:lnTo>
                <a:lnTo>
                  <a:pt x="210" y="224"/>
                </a:lnTo>
                <a:lnTo>
                  <a:pt x="212" y="230"/>
                </a:lnTo>
                <a:lnTo>
                  <a:pt x="210" y="237"/>
                </a:lnTo>
                <a:lnTo>
                  <a:pt x="205" y="237"/>
                </a:lnTo>
                <a:lnTo>
                  <a:pt x="201" y="237"/>
                </a:lnTo>
                <a:lnTo>
                  <a:pt x="197" y="239"/>
                </a:lnTo>
                <a:lnTo>
                  <a:pt x="188" y="245"/>
                </a:lnTo>
                <a:lnTo>
                  <a:pt x="180" y="245"/>
                </a:lnTo>
                <a:lnTo>
                  <a:pt x="180" y="241"/>
                </a:lnTo>
                <a:lnTo>
                  <a:pt x="175" y="239"/>
                </a:lnTo>
                <a:lnTo>
                  <a:pt x="169" y="241"/>
                </a:lnTo>
                <a:lnTo>
                  <a:pt x="160" y="241"/>
                </a:lnTo>
                <a:lnTo>
                  <a:pt x="154" y="243"/>
                </a:lnTo>
                <a:lnTo>
                  <a:pt x="148" y="241"/>
                </a:lnTo>
                <a:lnTo>
                  <a:pt x="143" y="243"/>
                </a:lnTo>
                <a:lnTo>
                  <a:pt x="141" y="241"/>
                </a:lnTo>
                <a:lnTo>
                  <a:pt x="139" y="235"/>
                </a:lnTo>
                <a:lnTo>
                  <a:pt x="139" y="233"/>
                </a:lnTo>
                <a:lnTo>
                  <a:pt x="137" y="226"/>
                </a:lnTo>
                <a:lnTo>
                  <a:pt x="130" y="205"/>
                </a:lnTo>
                <a:lnTo>
                  <a:pt x="113" y="194"/>
                </a:lnTo>
                <a:lnTo>
                  <a:pt x="111" y="194"/>
                </a:lnTo>
                <a:lnTo>
                  <a:pt x="96" y="194"/>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7" name="Freeform 21">
            <a:extLst>
              <a:ext uri="{FF2B5EF4-FFF2-40B4-BE49-F238E27FC236}">
                <a16:creationId xmlns:a16="http://schemas.microsoft.com/office/drawing/2014/main" id="{9E514F72-7751-3E3D-07D7-E49B70C05E48}"/>
              </a:ext>
            </a:extLst>
          </p:cNvPr>
          <p:cNvSpPr>
            <a:spLocks/>
          </p:cNvSpPr>
          <p:nvPr/>
        </p:nvSpPr>
        <p:spPr bwMode="gray">
          <a:xfrm>
            <a:off x="7790046" y="4137036"/>
            <a:ext cx="69262" cy="84890"/>
          </a:xfrm>
          <a:custGeom>
            <a:avLst/>
            <a:gdLst>
              <a:gd name="T0" fmla="*/ 3 w 43"/>
              <a:gd name="T1" fmla="*/ 33 h 58"/>
              <a:gd name="T2" fmla="*/ 6 w 43"/>
              <a:gd name="T3" fmla="*/ 25 h 58"/>
              <a:gd name="T4" fmla="*/ 0 w 43"/>
              <a:gd name="T5" fmla="*/ 20 h 58"/>
              <a:gd name="T6" fmla="*/ 0 w 43"/>
              <a:gd name="T7" fmla="*/ 12 h 58"/>
              <a:gd name="T8" fmla="*/ 3 w 43"/>
              <a:gd name="T9" fmla="*/ 5 h 58"/>
              <a:gd name="T10" fmla="*/ 8 w 43"/>
              <a:gd name="T11" fmla="*/ 1 h 58"/>
              <a:gd name="T12" fmla="*/ 10 w 43"/>
              <a:gd name="T13" fmla="*/ 0 h 58"/>
              <a:gd name="T14" fmla="*/ 13 w 43"/>
              <a:gd name="T15" fmla="*/ 1 h 58"/>
              <a:gd name="T16" fmla="*/ 15 w 43"/>
              <a:gd name="T17" fmla="*/ 8 h 58"/>
              <a:gd name="T18" fmla="*/ 22 w 43"/>
              <a:gd name="T19" fmla="*/ 16 h 58"/>
              <a:gd name="T20" fmla="*/ 30 w 43"/>
              <a:gd name="T21" fmla="*/ 19 h 58"/>
              <a:gd name="T22" fmla="*/ 30 w 43"/>
              <a:gd name="T23" fmla="*/ 25 h 58"/>
              <a:gd name="T24" fmla="*/ 26 w 43"/>
              <a:gd name="T25" fmla="*/ 28 h 58"/>
              <a:gd name="T26" fmla="*/ 27 w 43"/>
              <a:gd name="T27" fmla="*/ 36 h 58"/>
              <a:gd name="T28" fmla="*/ 24 w 43"/>
              <a:gd name="T29" fmla="*/ 34 h 58"/>
              <a:gd name="T30" fmla="*/ 13 w 43"/>
              <a:gd name="T31" fmla="*/ 34 h 58"/>
              <a:gd name="T32" fmla="*/ 3 w 43"/>
              <a:gd name="T33" fmla="*/ 33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58">
                <a:moveTo>
                  <a:pt x="4" y="53"/>
                </a:moveTo>
                <a:lnTo>
                  <a:pt x="9" y="40"/>
                </a:lnTo>
                <a:lnTo>
                  <a:pt x="0" y="32"/>
                </a:lnTo>
                <a:lnTo>
                  <a:pt x="0" y="19"/>
                </a:lnTo>
                <a:lnTo>
                  <a:pt x="4" y="8"/>
                </a:lnTo>
                <a:lnTo>
                  <a:pt x="11" y="2"/>
                </a:lnTo>
                <a:lnTo>
                  <a:pt x="15" y="0"/>
                </a:lnTo>
                <a:lnTo>
                  <a:pt x="19" y="2"/>
                </a:lnTo>
                <a:lnTo>
                  <a:pt x="22" y="13"/>
                </a:lnTo>
                <a:lnTo>
                  <a:pt x="32" y="25"/>
                </a:lnTo>
                <a:lnTo>
                  <a:pt x="43" y="30"/>
                </a:lnTo>
                <a:lnTo>
                  <a:pt x="43" y="40"/>
                </a:lnTo>
                <a:lnTo>
                  <a:pt x="37" y="45"/>
                </a:lnTo>
                <a:lnTo>
                  <a:pt x="39" y="58"/>
                </a:lnTo>
                <a:lnTo>
                  <a:pt x="34" y="55"/>
                </a:lnTo>
                <a:lnTo>
                  <a:pt x="19" y="55"/>
                </a:lnTo>
                <a:lnTo>
                  <a:pt x="4" y="5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8" name="Freeform 22">
            <a:extLst>
              <a:ext uri="{FF2B5EF4-FFF2-40B4-BE49-F238E27FC236}">
                <a16:creationId xmlns:a16="http://schemas.microsoft.com/office/drawing/2014/main" id="{CC79CD96-44F2-A6A8-5380-A67B5CADA553}"/>
              </a:ext>
            </a:extLst>
          </p:cNvPr>
          <p:cNvSpPr>
            <a:spLocks/>
          </p:cNvSpPr>
          <p:nvPr/>
        </p:nvSpPr>
        <p:spPr bwMode="gray">
          <a:xfrm>
            <a:off x="9073697" y="5059031"/>
            <a:ext cx="203168" cy="176854"/>
          </a:xfrm>
          <a:custGeom>
            <a:avLst/>
            <a:gdLst>
              <a:gd name="T0" fmla="*/ 88 w 131"/>
              <a:gd name="T1" fmla="*/ 52 h 120"/>
              <a:gd name="T2" fmla="*/ 79 w 131"/>
              <a:gd name="T3" fmla="*/ 55 h 120"/>
              <a:gd name="T4" fmla="*/ 71 w 131"/>
              <a:gd name="T5" fmla="*/ 60 h 120"/>
              <a:gd name="T6" fmla="*/ 60 w 131"/>
              <a:gd name="T7" fmla="*/ 59 h 120"/>
              <a:gd name="T8" fmla="*/ 53 w 131"/>
              <a:gd name="T9" fmla="*/ 58 h 120"/>
              <a:gd name="T10" fmla="*/ 48 w 131"/>
              <a:gd name="T11" fmla="*/ 61 h 120"/>
              <a:gd name="T12" fmla="*/ 42 w 131"/>
              <a:gd name="T13" fmla="*/ 69 h 120"/>
              <a:gd name="T14" fmla="*/ 32 w 131"/>
              <a:gd name="T15" fmla="*/ 74 h 120"/>
              <a:gd name="T16" fmla="*/ 17 w 131"/>
              <a:gd name="T17" fmla="*/ 75 h 120"/>
              <a:gd name="T18" fmla="*/ 6 w 131"/>
              <a:gd name="T19" fmla="*/ 63 h 120"/>
              <a:gd name="T20" fmla="*/ 1 w 131"/>
              <a:gd name="T21" fmla="*/ 48 h 120"/>
              <a:gd name="T22" fmla="*/ 0 w 131"/>
              <a:gd name="T23" fmla="*/ 36 h 120"/>
              <a:gd name="T24" fmla="*/ 1 w 131"/>
              <a:gd name="T25" fmla="*/ 27 h 120"/>
              <a:gd name="T26" fmla="*/ 1 w 131"/>
              <a:gd name="T27" fmla="*/ 23 h 120"/>
              <a:gd name="T28" fmla="*/ 4 w 131"/>
              <a:gd name="T29" fmla="*/ 23 h 120"/>
              <a:gd name="T30" fmla="*/ 7 w 131"/>
              <a:gd name="T31" fmla="*/ 23 h 120"/>
              <a:gd name="T32" fmla="*/ 9 w 131"/>
              <a:gd name="T33" fmla="*/ 21 h 120"/>
              <a:gd name="T34" fmla="*/ 9 w 131"/>
              <a:gd name="T35" fmla="*/ 20 h 120"/>
              <a:gd name="T36" fmla="*/ 9 w 131"/>
              <a:gd name="T37" fmla="*/ 18 h 120"/>
              <a:gd name="T38" fmla="*/ 9 w 131"/>
              <a:gd name="T39" fmla="*/ 13 h 120"/>
              <a:gd name="T40" fmla="*/ 10 w 131"/>
              <a:gd name="T41" fmla="*/ 12 h 120"/>
              <a:gd name="T42" fmla="*/ 15 w 131"/>
              <a:gd name="T43" fmla="*/ 11 h 120"/>
              <a:gd name="T44" fmla="*/ 19 w 131"/>
              <a:gd name="T45" fmla="*/ 11 h 120"/>
              <a:gd name="T46" fmla="*/ 20 w 131"/>
              <a:gd name="T47" fmla="*/ 9 h 120"/>
              <a:gd name="T48" fmla="*/ 21 w 131"/>
              <a:gd name="T49" fmla="*/ 8 h 120"/>
              <a:gd name="T50" fmla="*/ 23 w 131"/>
              <a:gd name="T51" fmla="*/ 9 h 120"/>
              <a:gd name="T52" fmla="*/ 25 w 131"/>
              <a:gd name="T53" fmla="*/ 11 h 120"/>
              <a:gd name="T54" fmla="*/ 26 w 131"/>
              <a:gd name="T55" fmla="*/ 12 h 120"/>
              <a:gd name="T56" fmla="*/ 29 w 131"/>
              <a:gd name="T57" fmla="*/ 12 h 120"/>
              <a:gd name="T58" fmla="*/ 29 w 131"/>
              <a:gd name="T59" fmla="*/ 11 h 120"/>
              <a:gd name="T60" fmla="*/ 28 w 131"/>
              <a:gd name="T61" fmla="*/ 9 h 120"/>
              <a:gd name="T62" fmla="*/ 30 w 131"/>
              <a:gd name="T63" fmla="*/ 8 h 120"/>
              <a:gd name="T64" fmla="*/ 32 w 131"/>
              <a:gd name="T65" fmla="*/ 6 h 120"/>
              <a:gd name="T66" fmla="*/ 35 w 131"/>
              <a:gd name="T67" fmla="*/ 4 h 120"/>
              <a:gd name="T68" fmla="*/ 38 w 131"/>
              <a:gd name="T69" fmla="*/ 5 h 120"/>
              <a:gd name="T70" fmla="*/ 39 w 131"/>
              <a:gd name="T71" fmla="*/ 5 h 120"/>
              <a:gd name="T72" fmla="*/ 42 w 131"/>
              <a:gd name="T73" fmla="*/ 5 h 120"/>
              <a:gd name="T74" fmla="*/ 45 w 131"/>
              <a:gd name="T75" fmla="*/ 5 h 120"/>
              <a:gd name="T76" fmla="*/ 46 w 131"/>
              <a:gd name="T77" fmla="*/ 4 h 120"/>
              <a:gd name="T78" fmla="*/ 48 w 131"/>
              <a:gd name="T79" fmla="*/ 1 h 120"/>
              <a:gd name="T80" fmla="*/ 49 w 131"/>
              <a:gd name="T81" fmla="*/ 3 h 120"/>
              <a:gd name="T82" fmla="*/ 50 w 131"/>
              <a:gd name="T83" fmla="*/ 3 h 120"/>
              <a:gd name="T84" fmla="*/ 52 w 131"/>
              <a:gd name="T85" fmla="*/ 3 h 120"/>
              <a:gd name="T86" fmla="*/ 53 w 131"/>
              <a:gd name="T87" fmla="*/ 1 h 120"/>
              <a:gd name="T88" fmla="*/ 56 w 131"/>
              <a:gd name="T89" fmla="*/ 3 h 120"/>
              <a:gd name="T90" fmla="*/ 56 w 131"/>
              <a:gd name="T91" fmla="*/ 3 h 120"/>
              <a:gd name="T92" fmla="*/ 59 w 131"/>
              <a:gd name="T93" fmla="*/ 3 h 120"/>
              <a:gd name="T94" fmla="*/ 60 w 131"/>
              <a:gd name="T95" fmla="*/ 1 h 120"/>
              <a:gd name="T96" fmla="*/ 63 w 131"/>
              <a:gd name="T97" fmla="*/ 1 h 120"/>
              <a:gd name="T98" fmla="*/ 65 w 131"/>
              <a:gd name="T99" fmla="*/ 0 h 120"/>
              <a:gd name="T100" fmla="*/ 67 w 131"/>
              <a:gd name="T101" fmla="*/ 1 h 120"/>
              <a:gd name="T102" fmla="*/ 65 w 131"/>
              <a:gd name="T103" fmla="*/ 3 h 120"/>
              <a:gd name="T104" fmla="*/ 68 w 131"/>
              <a:gd name="T105" fmla="*/ 8 h 120"/>
              <a:gd name="T106" fmla="*/ 79 w 131"/>
              <a:gd name="T107" fmla="*/ 13 h 120"/>
              <a:gd name="T108" fmla="*/ 85 w 131"/>
              <a:gd name="T109" fmla="*/ 21 h 120"/>
              <a:gd name="T110" fmla="*/ 88 w 131"/>
              <a:gd name="T111" fmla="*/ 31 h 120"/>
              <a:gd name="T112" fmla="*/ 88 w 131"/>
              <a:gd name="T113" fmla="*/ 41 h 120"/>
              <a:gd name="T114" fmla="*/ 87 w 131"/>
              <a:gd name="T115" fmla="*/ 48 h 120"/>
              <a:gd name="T116" fmla="*/ 88 w 131"/>
              <a:gd name="T117" fmla="*/ 52 h 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1" h="120">
                <a:moveTo>
                  <a:pt x="131" y="83"/>
                </a:moveTo>
                <a:lnTo>
                  <a:pt x="118" y="88"/>
                </a:lnTo>
                <a:lnTo>
                  <a:pt x="105" y="96"/>
                </a:lnTo>
                <a:lnTo>
                  <a:pt x="90" y="94"/>
                </a:lnTo>
                <a:lnTo>
                  <a:pt x="79" y="92"/>
                </a:lnTo>
                <a:lnTo>
                  <a:pt x="71" y="98"/>
                </a:lnTo>
                <a:lnTo>
                  <a:pt x="62" y="111"/>
                </a:lnTo>
                <a:lnTo>
                  <a:pt x="47" y="118"/>
                </a:lnTo>
                <a:lnTo>
                  <a:pt x="26" y="120"/>
                </a:lnTo>
                <a:lnTo>
                  <a:pt x="9" y="101"/>
                </a:lnTo>
                <a:lnTo>
                  <a:pt x="2" y="77"/>
                </a:lnTo>
                <a:lnTo>
                  <a:pt x="0" y="58"/>
                </a:lnTo>
                <a:lnTo>
                  <a:pt x="2" y="43"/>
                </a:lnTo>
                <a:lnTo>
                  <a:pt x="2" y="36"/>
                </a:lnTo>
                <a:lnTo>
                  <a:pt x="6" y="36"/>
                </a:lnTo>
                <a:lnTo>
                  <a:pt x="11" y="36"/>
                </a:lnTo>
                <a:lnTo>
                  <a:pt x="13" y="34"/>
                </a:lnTo>
                <a:lnTo>
                  <a:pt x="13" y="32"/>
                </a:lnTo>
                <a:lnTo>
                  <a:pt x="13" y="28"/>
                </a:lnTo>
                <a:lnTo>
                  <a:pt x="13" y="21"/>
                </a:lnTo>
                <a:lnTo>
                  <a:pt x="15" y="19"/>
                </a:lnTo>
                <a:lnTo>
                  <a:pt x="22" y="17"/>
                </a:lnTo>
                <a:lnTo>
                  <a:pt x="28" y="17"/>
                </a:lnTo>
                <a:lnTo>
                  <a:pt x="30" y="15"/>
                </a:lnTo>
                <a:lnTo>
                  <a:pt x="32" y="12"/>
                </a:lnTo>
                <a:lnTo>
                  <a:pt x="34" y="15"/>
                </a:lnTo>
                <a:lnTo>
                  <a:pt x="37" y="17"/>
                </a:lnTo>
                <a:lnTo>
                  <a:pt x="39" y="19"/>
                </a:lnTo>
                <a:lnTo>
                  <a:pt x="43" y="19"/>
                </a:lnTo>
                <a:lnTo>
                  <a:pt x="43" y="17"/>
                </a:lnTo>
                <a:lnTo>
                  <a:pt x="41" y="15"/>
                </a:lnTo>
                <a:lnTo>
                  <a:pt x="45" y="12"/>
                </a:lnTo>
                <a:lnTo>
                  <a:pt x="47" y="10"/>
                </a:lnTo>
                <a:lnTo>
                  <a:pt x="52" y="6"/>
                </a:lnTo>
                <a:lnTo>
                  <a:pt x="56" y="8"/>
                </a:lnTo>
                <a:lnTo>
                  <a:pt x="58" y="8"/>
                </a:lnTo>
                <a:lnTo>
                  <a:pt x="62" y="8"/>
                </a:lnTo>
                <a:lnTo>
                  <a:pt x="67" y="8"/>
                </a:lnTo>
                <a:lnTo>
                  <a:pt x="69" y="6"/>
                </a:lnTo>
                <a:lnTo>
                  <a:pt x="71" y="2"/>
                </a:lnTo>
                <a:lnTo>
                  <a:pt x="73" y="4"/>
                </a:lnTo>
                <a:lnTo>
                  <a:pt x="75" y="4"/>
                </a:lnTo>
                <a:lnTo>
                  <a:pt x="77" y="4"/>
                </a:lnTo>
                <a:lnTo>
                  <a:pt x="79" y="2"/>
                </a:lnTo>
                <a:lnTo>
                  <a:pt x="84" y="4"/>
                </a:lnTo>
                <a:lnTo>
                  <a:pt x="88" y="4"/>
                </a:lnTo>
                <a:lnTo>
                  <a:pt x="90" y="2"/>
                </a:lnTo>
                <a:lnTo>
                  <a:pt x="94" y="2"/>
                </a:lnTo>
                <a:lnTo>
                  <a:pt x="97" y="0"/>
                </a:lnTo>
                <a:lnTo>
                  <a:pt x="99" y="2"/>
                </a:lnTo>
                <a:lnTo>
                  <a:pt x="97" y="4"/>
                </a:lnTo>
                <a:lnTo>
                  <a:pt x="101" y="12"/>
                </a:lnTo>
                <a:lnTo>
                  <a:pt x="118" y="21"/>
                </a:lnTo>
                <a:lnTo>
                  <a:pt x="127" y="34"/>
                </a:lnTo>
                <a:lnTo>
                  <a:pt x="131" y="49"/>
                </a:lnTo>
                <a:lnTo>
                  <a:pt x="131" y="66"/>
                </a:lnTo>
                <a:lnTo>
                  <a:pt x="129" y="77"/>
                </a:lnTo>
                <a:lnTo>
                  <a:pt x="131" y="8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9" name="Freeform 23">
            <a:extLst>
              <a:ext uri="{FF2B5EF4-FFF2-40B4-BE49-F238E27FC236}">
                <a16:creationId xmlns:a16="http://schemas.microsoft.com/office/drawing/2014/main" id="{D707B987-26A8-E316-1EEA-61FF2E460590}"/>
              </a:ext>
            </a:extLst>
          </p:cNvPr>
          <p:cNvSpPr>
            <a:spLocks/>
          </p:cNvSpPr>
          <p:nvPr/>
        </p:nvSpPr>
        <p:spPr bwMode="gray">
          <a:xfrm>
            <a:off x="9597777" y="4346902"/>
            <a:ext cx="302443" cy="358423"/>
          </a:xfrm>
          <a:custGeom>
            <a:avLst/>
            <a:gdLst>
              <a:gd name="T0" fmla="*/ 3 w 191"/>
              <a:gd name="T1" fmla="*/ 6 h 241"/>
              <a:gd name="T2" fmla="*/ 5 w 191"/>
              <a:gd name="T3" fmla="*/ 6 h 241"/>
              <a:gd name="T4" fmla="*/ 14 w 191"/>
              <a:gd name="T5" fmla="*/ 4 h 241"/>
              <a:gd name="T6" fmla="*/ 25 w 191"/>
              <a:gd name="T7" fmla="*/ 3 h 241"/>
              <a:gd name="T8" fmla="*/ 32 w 191"/>
              <a:gd name="T9" fmla="*/ 2 h 241"/>
              <a:gd name="T10" fmla="*/ 38 w 191"/>
              <a:gd name="T11" fmla="*/ 2 h 241"/>
              <a:gd name="T12" fmla="*/ 41 w 191"/>
              <a:gd name="T13" fmla="*/ 2 h 241"/>
              <a:gd name="T14" fmla="*/ 50 w 191"/>
              <a:gd name="T15" fmla="*/ 7 h 241"/>
              <a:gd name="T16" fmla="*/ 54 w 191"/>
              <a:gd name="T17" fmla="*/ 11 h 241"/>
              <a:gd name="T18" fmla="*/ 60 w 191"/>
              <a:gd name="T19" fmla="*/ 13 h 241"/>
              <a:gd name="T20" fmla="*/ 64 w 191"/>
              <a:gd name="T21" fmla="*/ 14 h 241"/>
              <a:gd name="T22" fmla="*/ 64 w 191"/>
              <a:gd name="T23" fmla="*/ 16 h 241"/>
              <a:gd name="T24" fmla="*/ 67 w 191"/>
              <a:gd name="T25" fmla="*/ 20 h 241"/>
              <a:gd name="T26" fmla="*/ 75 w 191"/>
              <a:gd name="T27" fmla="*/ 15 h 241"/>
              <a:gd name="T28" fmla="*/ 85 w 191"/>
              <a:gd name="T29" fmla="*/ 26 h 241"/>
              <a:gd name="T30" fmla="*/ 91 w 191"/>
              <a:gd name="T31" fmla="*/ 25 h 241"/>
              <a:gd name="T32" fmla="*/ 95 w 191"/>
              <a:gd name="T33" fmla="*/ 30 h 241"/>
              <a:gd name="T34" fmla="*/ 97 w 191"/>
              <a:gd name="T35" fmla="*/ 35 h 241"/>
              <a:gd name="T36" fmla="*/ 95 w 191"/>
              <a:gd name="T37" fmla="*/ 44 h 241"/>
              <a:gd name="T38" fmla="*/ 95 w 191"/>
              <a:gd name="T39" fmla="*/ 53 h 241"/>
              <a:gd name="T40" fmla="*/ 103 w 191"/>
              <a:gd name="T41" fmla="*/ 59 h 241"/>
              <a:gd name="T42" fmla="*/ 107 w 191"/>
              <a:gd name="T43" fmla="*/ 59 h 241"/>
              <a:gd name="T44" fmla="*/ 110 w 191"/>
              <a:gd name="T45" fmla="*/ 62 h 241"/>
              <a:gd name="T46" fmla="*/ 107 w 191"/>
              <a:gd name="T47" fmla="*/ 69 h 241"/>
              <a:gd name="T48" fmla="*/ 112 w 191"/>
              <a:gd name="T49" fmla="*/ 72 h 241"/>
              <a:gd name="T50" fmla="*/ 112 w 191"/>
              <a:gd name="T51" fmla="*/ 79 h 241"/>
              <a:gd name="T52" fmla="*/ 119 w 191"/>
              <a:gd name="T53" fmla="*/ 83 h 241"/>
              <a:gd name="T54" fmla="*/ 125 w 191"/>
              <a:gd name="T55" fmla="*/ 90 h 241"/>
              <a:gd name="T56" fmla="*/ 125 w 191"/>
              <a:gd name="T57" fmla="*/ 96 h 241"/>
              <a:gd name="T58" fmla="*/ 123 w 191"/>
              <a:gd name="T59" fmla="*/ 101 h 241"/>
              <a:gd name="T60" fmla="*/ 131 w 191"/>
              <a:gd name="T61" fmla="*/ 105 h 241"/>
              <a:gd name="T62" fmla="*/ 125 w 191"/>
              <a:gd name="T63" fmla="*/ 107 h 241"/>
              <a:gd name="T64" fmla="*/ 121 w 191"/>
              <a:gd name="T65" fmla="*/ 108 h 241"/>
              <a:gd name="T66" fmla="*/ 116 w 191"/>
              <a:gd name="T67" fmla="*/ 103 h 241"/>
              <a:gd name="T68" fmla="*/ 112 w 191"/>
              <a:gd name="T69" fmla="*/ 107 h 241"/>
              <a:gd name="T70" fmla="*/ 107 w 191"/>
              <a:gd name="T71" fmla="*/ 105 h 241"/>
              <a:gd name="T72" fmla="*/ 104 w 191"/>
              <a:gd name="T73" fmla="*/ 102 h 241"/>
              <a:gd name="T74" fmla="*/ 102 w 191"/>
              <a:gd name="T75" fmla="*/ 103 h 241"/>
              <a:gd name="T76" fmla="*/ 100 w 191"/>
              <a:gd name="T77" fmla="*/ 106 h 241"/>
              <a:gd name="T78" fmla="*/ 97 w 191"/>
              <a:gd name="T79" fmla="*/ 101 h 241"/>
              <a:gd name="T80" fmla="*/ 93 w 191"/>
              <a:gd name="T81" fmla="*/ 101 h 241"/>
              <a:gd name="T82" fmla="*/ 86 w 191"/>
              <a:gd name="T83" fmla="*/ 107 h 241"/>
              <a:gd name="T84" fmla="*/ 88 w 191"/>
              <a:gd name="T85" fmla="*/ 115 h 241"/>
              <a:gd name="T86" fmla="*/ 86 w 191"/>
              <a:gd name="T87" fmla="*/ 121 h 241"/>
              <a:gd name="T88" fmla="*/ 86 w 191"/>
              <a:gd name="T89" fmla="*/ 126 h 241"/>
              <a:gd name="T90" fmla="*/ 79 w 191"/>
              <a:gd name="T91" fmla="*/ 131 h 241"/>
              <a:gd name="T92" fmla="*/ 76 w 191"/>
              <a:gd name="T93" fmla="*/ 137 h 241"/>
              <a:gd name="T94" fmla="*/ 72 w 191"/>
              <a:gd name="T95" fmla="*/ 140 h 241"/>
              <a:gd name="T96" fmla="*/ 71 w 191"/>
              <a:gd name="T97" fmla="*/ 145 h 241"/>
              <a:gd name="T98" fmla="*/ 66 w 191"/>
              <a:gd name="T99" fmla="*/ 151 h 241"/>
              <a:gd name="T100" fmla="*/ 60 w 191"/>
              <a:gd name="T101" fmla="*/ 151 h 241"/>
              <a:gd name="T102" fmla="*/ 57 w 191"/>
              <a:gd name="T103" fmla="*/ 147 h 241"/>
              <a:gd name="T104" fmla="*/ 57 w 191"/>
              <a:gd name="T105" fmla="*/ 137 h 241"/>
              <a:gd name="T106" fmla="*/ 60 w 191"/>
              <a:gd name="T107" fmla="*/ 93 h 241"/>
              <a:gd name="T108" fmla="*/ 26 w 191"/>
              <a:gd name="T109" fmla="*/ 41 h 241"/>
              <a:gd name="T110" fmla="*/ 0 w 191"/>
              <a:gd name="T111" fmla="*/ 10 h 2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1" h="241">
                <a:moveTo>
                  <a:pt x="0" y="16"/>
                </a:moveTo>
                <a:lnTo>
                  <a:pt x="2" y="13"/>
                </a:lnTo>
                <a:lnTo>
                  <a:pt x="4" y="9"/>
                </a:lnTo>
                <a:lnTo>
                  <a:pt x="6" y="13"/>
                </a:lnTo>
                <a:lnTo>
                  <a:pt x="8" y="13"/>
                </a:lnTo>
                <a:lnTo>
                  <a:pt x="8" y="9"/>
                </a:lnTo>
                <a:lnTo>
                  <a:pt x="10" y="5"/>
                </a:lnTo>
                <a:lnTo>
                  <a:pt x="19" y="9"/>
                </a:lnTo>
                <a:lnTo>
                  <a:pt x="21" y="7"/>
                </a:lnTo>
                <a:lnTo>
                  <a:pt x="28" y="9"/>
                </a:lnTo>
                <a:lnTo>
                  <a:pt x="34" y="9"/>
                </a:lnTo>
                <a:lnTo>
                  <a:pt x="36" y="5"/>
                </a:lnTo>
                <a:lnTo>
                  <a:pt x="38" y="3"/>
                </a:lnTo>
                <a:lnTo>
                  <a:pt x="43" y="3"/>
                </a:lnTo>
                <a:lnTo>
                  <a:pt x="47" y="3"/>
                </a:lnTo>
                <a:lnTo>
                  <a:pt x="49" y="0"/>
                </a:lnTo>
                <a:lnTo>
                  <a:pt x="51" y="3"/>
                </a:lnTo>
                <a:lnTo>
                  <a:pt x="55" y="3"/>
                </a:lnTo>
                <a:lnTo>
                  <a:pt x="60" y="3"/>
                </a:lnTo>
                <a:lnTo>
                  <a:pt x="66" y="5"/>
                </a:lnTo>
                <a:lnTo>
                  <a:pt x="68" y="9"/>
                </a:lnTo>
                <a:lnTo>
                  <a:pt x="73" y="11"/>
                </a:lnTo>
                <a:lnTo>
                  <a:pt x="77" y="13"/>
                </a:lnTo>
                <a:lnTo>
                  <a:pt x="79" y="16"/>
                </a:lnTo>
                <a:lnTo>
                  <a:pt x="79" y="18"/>
                </a:lnTo>
                <a:lnTo>
                  <a:pt x="81" y="20"/>
                </a:lnTo>
                <a:lnTo>
                  <a:pt x="83" y="20"/>
                </a:lnTo>
                <a:lnTo>
                  <a:pt x="88" y="20"/>
                </a:lnTo>
                <a:lnTo>
                  <a:pt x="92" y="20"/>
                </a:lnTo>
                <a:lnTo>
                  <a:pt x="94" y="20"/>
                </a:lnTo>
                <a:lnTo>
                  <a:pt x="94" y="22"/>
                </a:lnTo>
                <a:lnTo>
                  <a:pt x="92" y="24"/>
                </a:lnTo>
                <a:lnTo>
                  <a:pt x="92" y="26"/>
                </a:lnTo>
                <a:lnTo>
                  <a:pt x="94" y="26"/>
                </a:lnTo>
                <a:lnTo>
                  <a:pt x="96" y="26"/>
                </a:lnTo>
                <a:lnTo>
                  <a:pt x="96" y="28"/>
                </a:lnTo>
                <a:lnTo>
                  <a:pt x="98" y="31"/>
                </a:lnTo>
                <a:lnTo>
                  <a:pt x="100" y="28"/>
                </a:lnTo>
                <a:lnTo>
                  <a:pt x="103" y="26"/>
                </a:lnTo>
                <a:lnTo>
                  <a:pt x="109" y="24"/>
                </a:lnTo>
                <a:lnTo>
                  <a:pt x="118" y="28"/>
                </a:lnTo>
                <a:lnTo>
                  <a:pt x="120" y="35"/>
                </a:lnTo>
                <a:lnTo>
                  <a:pt x="124" y="41"/>
                </a:lnTo>
                <a:lnTo>
                  <a:pt x="128" y="43"/>
                </a:lnTo>
                <a:lnTo>
                  <a:pt x="130" y="43"/>
                </a:lnTo>
                <a:lnTo>
                  <a:pt x="133" y="39"/>
                </a:lnTo>
                <a:lnTo>
                  <a:pt x="137" y="41"/>
                </a:lnTo>
                <a:lnTo>
                  <a:pt x="137" y="46"/>
                </a:lnTo>
                <a:lnTo>
                  <a:pt x="139" y="48"/>
                </a:lnTo>
                <a:lnTo>
                  <a:pt x="143" y="48"/>
                </a:lnTo>
                <a:lnTo>
                  <a:pt x="139" y="54"/>
                </a:lnTo>
                <a:lnTo>
                  <a:pt x="141" y="56"/>
                </a:lnTo>
                <a:lnTo>
                  <a:pt x="141" y="58"/>
                </a:lnTo>
                <a:lnTo>
                  <a:pt x="139" y="63"/>
                </a:lnTo>
                <a:lnTo>
                  <a:pt x="139" y="69"/>
                </a:lnTo>
                <a:lnTo>
                  <a:pt x="135" y="74"/>
                </a:lnTo>
                <a:lnTo>
                  <a:pt x="137" y="80"/>
                </a:lnTo>
                <a:lnTo>
                  <a:pt x="139" y="84"/>
                </a:lnTo>
                <a:lnTo>
                  <a:pt x="143" y="86"/>
                </a:lnTo>
                <a:lnTo>
                  <a:pt x="148" y="89"/>
                </a:lnTo>
                <a:lnTo>
                  <a:pt x="150" y="93"/>
                </a:lnTo>
                <a:lnTo>
                  <a:pt x="152" y="95"/>
                </a:lnTo>
                <a:lnTo>
                  <a:pt x="154" y="95"/>
                </a:lnTo>
                <a:lnTo>
                  <a:pt x="156" y="93"/>
                </a:lnTo>
                <a:lnTo>
                  <a:pt x="161" y="93"/>
                </a:lnTo>
                <a:lnTo>
                  <a:pt x="161" y="95"/>
                </a:lnTo>
                <a:lnTo>
                  <a:pt x="161" y="99"/>
                </a:lnTo>
                <a:lnTo>
                  <a:pt x="158" y="101"/>
                </a:lnTo>
                <a:lnTo>
                  <a:pt x="158" y="108"/>
                </a:lnTo>
                <a:lnTo>
                  <a:pt x="156" y="110"/>
                </a:lnTo>
                <a:lnTo>
                  <a:pt x="158" y="114"/>
                </a:lnTo>
                <a:lnTo>
                  <a:pt x="161" y="112"/>
                </a:lnTo>
                <a:lnTo>
                  <a:pt x="163" y="114"/>
                </a:lnTo>
                <a:lnTo>
                  <a:pt x="161" y="119"/>
                </a:lnTo>
                <a:lnTo>
                  <a:pt x="161" y="123"/>
                </a:lnTo>
                <a:lnTo>
                  <a:pt x="163" y="125"/>
                </a:lnTo>
                <a:lnTo>
                  <a:pt x="167" y="127"/>
                </a:lnTo>
                <a:lnTo>
                  <a:pt x="171" y="132"/>
                </a:lnTo>
                <a:lnTo>
                  <a:pt x="173" y="132"/>
                </a:lnTo>
                <a:lnTo>
                  <a:pt x="178" y="134"/>
                </a:lnTo>
                <a:lnTo>
                  <a:pt x="180" y="136"/>
                </a:lnTo>
                <a:lnTo>
                  <a:pt x="182" y="142"/>
                </a:lnTo>
                <a:lnTo>
                  <a:pt x="182" y="147"/>
                </a:lnTo>
                <a:lnTo>
                  <a:pt x="180" y="149"/>
                </a:lnTo>
                <a:lnTo>
                  <a:pt x="182" y="153"/>
                </a:lnTo>
                <a:lnTo>
                  <a:pt x="178" y="155"/>
                </a:lnTo>
                <a:lnTo>
                  <a:pt x="178" y="157"/>
                </a:lnTo>
                <a:lnTo>
                  <a:pt x="180" y="160"/>
                </a:lnTo>
                <a:lnTo>
                  <a:pt x="182" y="162"/>
                </a:lnTo>
                <a:lnTo>
                  <a:pt x="186" y="166"/>
                </a:lnTo>
                <a:lnTo>
                  <a:pt x="191" y="166"/>
                </a:lnTo>
                <a:lnTo>
                  <a:pt x="188" y="168"/>
                </a:lnTo>
                <a:lnTo>
                  <a:pt x="186" y="170"/>
                </a:lnTo>
                <a:lnTo>
                  <a:pt x="182" y="170"/>
                </a:lnTo>
                <a:lnTo>
                  <a:pt x="178" y="170"/>
                </a:lnTo>
                <a:lnTo>
                  <a:pt x="176" y="172"/>
                </a:lnTo>
                <a:lnTo>
                  <a:pt x="171" y="170"/>
                </a:lnTo>
                <a:lnTo>
                  <a:pt x="173" y="164"/>
                </a:lnTo>
                <a:lnTo>
                  <a:pt x="169" y="164"/>
                </a:lnTo>
                <a:lnTo>
                  <a:pt x="165" y="166"/>
                </a:lnTo>
                <a:lnTo>
                  <a:pt x="163" y="170"/>
                </a:lnTo>
                <a:lnTo>
                  <a:pt x="163" y="172"/>
                </a:lnTo>
                <a:lnTo>
                  <a:pt x="158" y="166"/>
                </a:lnTo>
                <a:lnTo>
                  <a:pt x="156" y="166"/>
                </a:lnTo>
                <a:lnTo>
                  <a:pt x="154" y="164"/>
                </a:lnTo>
                <a:lnTo>
                  <a:pt x="154" y="162"/>
                </a:lnTo>
                <a:lnTo>
                  <a:pt x="152" y="162"/>
                </a:lnTo>
                <a:lnTo>
                  <a:pt x="150" y="164"/>
                </a:lnTo>
                <a:lnTo>
                  <a:pt x="150" y="166"/>
                </a:lnTo>
                <a:lnTo>
                  <a:pt x="148" y="164"/>
                </a:lnTo>
                <a:lnTo>
                  <a:pt x="146" y="164"/>
                </a:lnTo>
                <a:lnTo>
                  <a:pt x="146" y="166"/>
                </a:lnTo>
                <a:lnTo>
                  <a:pt x="146" y="168"/>
                </a:lnTo>
                <a:lnTo>
                  <a:pt x="141" y="168"/>
                </a:lnTo>
                <a:lnTo>
                  <a:pt x="141" y="160"/>
                </a:lnTo>
                <a:lnTo>
                  <a:pt x="141" y="157"/>
                </a:lnTo>
                <a:lnTo>
                  <a:pt x="137" y="155"/>
                </a:lnTo>
                <a:lnTo>
                  <a:pt x="135" y="160"/>
                </a:lnTo>
                <a:lnTo>
                  <a:pt x="128" y="160"/>
                </a:lnTo>
                <a:lnTo>
                  <a:pt x="124" y="166"/>
                </a:lnTo>
                <a:lnTo>
                  <a:pt x="126" y="170"/>
                </a:lnTo>
                <a:lnTo>
                  <a:pt x="128" y="175"/>
                </a:lnTo>
                <a:lnTo>
                  <a:pt x="126" y="179"/>
                </a:lnTo>
                <a:lnTo>
                  <a:pt x="128" y="183"/>
                </a:lnTo>
                <a:lnTo>
                  <a:pt x="130" y="185"/>
                </a:lnTo>
                <a:lnTo>
                  <a:pt x="128" y="187"/>
                </a:lnTo>
                <a:lnTo>
                  <a:pt x="126" y="192"/>
                </a:lnTo>
                <a:lnTo>
                  <a:pt x="126" y="194"/>
                </a:lnTo>
                <a:lnTo>
                  <a:pt x="128" y="198"/>
                </a:lnTo>
                <a:lnTo>
                  <a:pt x="126" y="200"/>
                </a:lnTo>
                <a:lnTo>
                  <a:pt x="118" y="202"/>
                </a:lnTo>
                <a:lnTo>
                  <a:pt x="115" y="202"/>
                </a:lnTo>
                <a:lnTo>
                  <a:pt x="115" y="207"/>
                </a:lnTo>
                <a:lnTo>
                  <a:pt x="115" y="211"/>
                </a:lnTo>
                <a:lnTo>
                  <a:pt x="113" y="215"/>
                </a:lnTo>
                <a:lnTo>
                  <a:pt x="111" y="218"/>
                </a:lnTo>
                <a:lnTo>
                  <a:pt x="109" y="218"/>
                </a:lnTo>
                <a:lnTo>
                  <a:pt x="107" y="220"/>
                </a:lnTo>
                <a:lnTo>
                  <a:pt x="105" y="222"/>
                </a:lnTo>
                <a:lnTo>
                  <a:pt x="103" y="224"/>
                </a:lnTo>
                <a:lnTo>
                  <a:pt x="103" y="226"/>
                </a:lnTo>
                <a:lnTo>
                  <a:pt x="103" y="230"/>
                </a:lnTo>
                <a:lnTo>
                  <a:pt x="103" y="235"/>
                </a:lnTo>
                <a:lnTo>
                  <a:pt x="100" y="239"/>
                </a:lnTo>
                <a:lnTo>
                  <a:pt x="96" y="239"/>
                </a:lnTo>
                <a:lnTo>
                  <a:pt x="94" y="237"/>
                </a:lnTo>
                <a:lnTo>
                  <a:pt x="90" y="237"/>
                </a:lnTo>
                <a:lnTo>
                  <a:pt x="88" y="239"/>
                </a:lnTo>
                <a:lnTo>
                  <a:pt x="88" y="241"/>
                </a:lnTo>
                <a:lnTo>
                  <a:pt x="85" y="241"/>
                </a:lnTo>
                <a:lnTo>
                  <a:pt x="83" y="233"/>
                </a:lnTo>
                <a:lnTo>
                  <a:pt x="79" y="228"/>
                </a:lnTo>
                <a:lnTo>
                  <a:pt x="83" y="226"/>
                </a:lnTo>
                <a:lnTo>
                  <a:pt x="83" y="218"/>
                </a:lnTo>
                <a:lnTo>
                  <a:pt x="79" y="196"/>
                </a:lnTo>
                <a:lnTo>
                  <a:pt x="88" y="162"/>
                </a:lnTo>
                <a:lnTo>
                  <a:pt x="88" y="147"/>
                </a:lnTo>
                <a:lnTo>
                  <a:pt x="79" y="117"/>
                </a:lnTo>
                <a:lnTo>
                  <a:pt x="64" y="106"/>
                </a:lnTo>
                <a:lnTo>
                  <a:pt x="38" y="65"/>
                </a:lnTo>
                <a:lnTo>
                  <a:pt x="21" y="22"/>
                </a:lnTo>
                <a:lnTo>
                  <a:pt x="4" y="16"/>
                </a:lnTo>
                <a:lnTo>
                  <a:pt x="0" y="16"/>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30" name="Freeform 24">
            <a:extLst>
              <a:ext uri="{FF2B5EF4-FFF2-40B4-BE49-F238E27FC236}">
                <a16:creationId xmlns:a16="http://schemas.microsoft.com/office/drawing/2014/main" id="{365D2F39-1A21-F80E-E6A5-E409D1E55397}"/>
              </a:ext>
            </a:extLst>
          </p:cNvPr>
          <p:cNvSpPr>
            <a:spLocks/>
          </p:cNvSpPr>
          <p:nvPr/>
        </p:nvSpPr>
        <p:spPr bwMode="gray">
          <a:xfrm>
            <a:off x="8886690" y="4924623"/>
            <a:ext cx="168537" cy="191001"/>
          </a:xfrm>
          <a:custGeom>
            <a:avLst/>
            <a:gdLst>
              <a:gd name="T0" fmla="*/ 35 w 105"/>
              <a:gd name="T1" fmla="*/ 80 h 127"/>
              <a:gd name="T2" fmla="*/ 27 w 105"/>
              <a:gd name="T3" fmla="*/ 73 h 127"/>
              <a:gd name="T4" fmla="*/ 3 w 105"/>
              <a:gd name="T5" fmla="*/ 57 h 127"/>
              <a:gd name="T6" fmla="*/ 3 w 105"/>
              <a:gd name="T7" fmla="*/ 54 h 127"/>
              <a:gd name="T8" fmla="*/ 1 w 105"/>
              <a:gd name="T9" fmla="*/ 51 h 127"/>
              <a:gd name="T10" fmla="*/ 1 w 105"/>
              <a:gd name="T11" fmla="*/ 47 h 127"/>
              <a:gd name="T12" fmla="*/ 5 w 105"/>
              <a:gd name="T13" fmla="*/ 45 h 127"/>
              <a:gd name="T14" fmla="*/ 5 w 105"/>
              <a:gd name="T15" fmla="*/ 41 h 127"/>
              <a:gd name="T16" fmla="*/ 3 w 105"/>
              <a:gd name="T17" fmla="*/ 36 h 127"/>
              <a:gd name="T18" fmla="*/ 1 w 105"/>
              <a:gd name="T19" fmla="*/ 32 h 127"/>
              <a:gd name="T20" fmla="*/ 1 w 105"/>
              <a:gd name="T21" fmla="*/ 27 h 127"/>
              <a:gd name="T22" fmla="*/ 6 w 105"/>
              <a:gd name="T23" fmla="*/ 25 h 127"/>
              <a:gd name="T24" fmla="*/ 9 w 105"/>
              <a:gd name="T25" fmla="*/ 24 h 127"/>
              <a:gd name="T26" fmla="*/ 8 w 105"/>
              <a:gd name="T27" fmla="*/ 20 h 127"/>
              <a:gd name="T28" fmla="*/ 10 w 105"/>
              <a:gd name="T29" fmla="*/ 15 h 127"/>
              <a:gd name="T30" fmla="*/ 15 w 105"/>
              <a:gd name="T31" fmla="*/ 11 h 127"/>
              <a:gd name="T32" fmla="*/ 18 w 105"/>
              <a:gd name="T33" fmla="*/ 10 h 127"/>
              <a:gd name="T34" fmla="*/ 21 w 105"/>
              <a:gd name="T35" fmla="*/ 13 h 127"/>
              <a:gd name="T36" fmla="*/ 24 w 105"/>
              <a:gd name="T37" fmla="*/ 14 h 127"/>
              <a:gd name="T38" fmla="*/ 24 w 105"/>
              <a:gd name="T39" fmla="*/ 10 h 127"/>
              <a:gd name="T40" fmla="*/ 21 w 105"/>
              <a:gd name="T41" fmla="*/ 4 h 127"/>
              <a:gd name="T42" fmla="*/ 21 w 105"/>
              <a:gd name="T43" fmla="*/ 2 h 127"/>
              <a:gd name="T44" fmla="*/ 24 w 105"/>
              <a:gd name="T45" fmla="*/ 2 h 127"/>
              <a:gd name="T46" fmla="*/ 30 w 105"/>
              <a:gd name="T47" fmla="*/ 0 h 127"/>
              <a:gd name="T48" fmla="*/ 30 w 105"/>
              <a:gd name="T49" fmla="*/ 4 h 127"/>
              <a:gd name="T50" fmla="*/ 38 w 105"/>
              <a:gd name="T51" fmla="*/ 7 h 127"/>
              <a:gd name="T52" fmla="*/ 42 w 105"/>
              <a:gd name="T53" fmla="*/ 11 h 127"/>
              <a:gd name="T54" fmla="*/ 47 w 105"/>
              <a:gd name="T55" fmla="*/ 17 h 127"/>
              <a:gd name="T56" fmla="*/ 48 w 105"/>
              <a:gd name="T57" fmla="*/ 18 h 127"/>
              <a:gd name="T58" fmla="*/ 56 w 105"/>
              <a:gd name="T59" fmla="*/ 21 h 127"/>
              <a:gd name="T60" fmla="*/ 57 w 105"/>
              <a:gd name="T61" fmla="*/ 21 h 127"/>
              <a:gd name="T62" fmla="*/ 60 w 105"/>
              <a:gd name="T63" fmla="*/ 24 h 127"/>
              <a:gd name="T64" fmla="*/ 63 w 105"/>
              <a:gd name="T65" fmla="*/ 26 h 127"/>
              <a:gd name="T66" fmla="*/ 66 w 105"/>
              <a:gd name="T67" fmla="*/ 27 h 127"/>
              <a:gd name="T68" fmla="*/ 69 w 105"/>
              <a:gd name="T69" fmla="*/ 29 h 127"/>
              <a:gd name="T70" fmla="*/ 73 w 105"/>
              <a:gd name="T71" fmla="*/ 33 h 127"/>
              <a:gd name="T72" fmla="*/ 72 w 105"/>
              <a:gd name="T73" fmla="*/ 34 h 127"/>
              <a:gd name="T74" fmla="*/ 69 w 105"/>
              <a:gd name="T75" fmla="*/ 36 h 127"/>
              <a:gd name="T76" fmla="*/ 67 w 105"/>
              <a:gd name="T77" fmla="*/ 39 h 127"/>
              <a:gd name="T78" fmla="*/ 61 w 105"/>
              <a:gd name="T79" fmla="*/ 37 h 127"/>
              <a:gd name="T80" fmla="*/ 60 w 105"/>
              <a:gd name="T81" fmla="*/ 40 h 127"/>
              <a:gd name="T82" fmla="*/ 63 w 105"/>
              <a:gd name="T83" fmla="*/ 41 h 127"/>
              <a:gd name="T84" fmla="*/ 63 w 105"/>
              <a:gd name="T85" fmla="*/ 44 h 127"/>
              <a:gd name="T86" fmla="*/ 56 w 105"/>
              <a:gd name="T87" fmla="*/ 50 h 127"/>
              <a:gd name="T88" fmla="*/ 39 w 105"/>
              <a:gd name="T89" fmla="*/ 54 h 127"/>
              <a:gd name="T90" fmla="*/ 36 w 105"/>
              <a:gd name="T91" fmla="*/ 73 h 1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5" h="127">
                <a:moveTo>
                  <a:pt x="52" y="127"/>
                </a:moveTo>
                <a:lnTo>
                  <a:pt x="50" y="125"/>
                </a:lnTo>
                <a:lnTo>
                  <a:pt x="39" y="121"/>
                </a:lnTo>
                <a:lnTo>
                  <a:pt x="39" y="114"/>
                </a:lnTo>
                <a:lnTo>
                  <a:pt x="26" y="99"/>
                </a:lnTo>
                <a:lnTo>
                  <a:pt x="4" y="89"/>
                </a:lnTo>
                <a:lnTo>
                  <a:pt x="4" y="84"/>
                </a:lnTo>
                <a:lnTo>
                  <a:pt x="4" y="82"/>
                </a:lnTo>
                <a:lnTo>
                  <a:pt x="2" y="80"/>
                </a:lnTo>
                <a:lnTo>
                  <a:pt x="0" y="78"/>
                </a:lnTo>
                <a:lnTo>
                  <a:pt x="2" y="74"/>
                </a:lnTo>
                <a:lnTo>
                  <a:pt x="7" y="71"/>
                </a:lnTo>
                <a:lnTo>
                  <a:pt x="9" y="67"/>
                </a:lnTo>
                <a:lnTo>
                  <a:pt x="7" y="65"/>
                </a:lnTo>
                <a:lnTo>
                  <a:pt x="4" y="61"/>
                </a:lnTo>
                <a:lnTo>
                  <a:pt x="4" y="56"/>
                </a:lnTo>
                <a:lnTo>
                  <a:pt x="2" y="56"/>
                </a:lnTo>
                <a:lnTo>
                  <a:pt x="2" y="50"/>
                </a:lnTo>
                <a:lnTo>
                  <a:pt x="2" y="48"/>
                </a:lnTo>
                <a:lnTo>
                  <a:pt x="2" y="43"/>
                </a:lnTo>
                <a:lnTo>
                  <a:pt x="4" y="39"/>
                </a:lnTo>
                <a:lnTo>
                  <a:pt x="9" y="39"/>
                </a:lnTo>
                <a:lnTo>
                  <a:pt x="11" y="39"/>
                </a:lnTo>
                <a:lnTo>
                  <a:pt x="13" y="37"/>
                </a:lnTo>
                <a:lnTo>
                  <a:pt x="13" y="33"/>
                </a:lnTo>
                <a:lnTo>
                  <a:pt x="11" y="31"/>
                </a:lnTo>
                <a:lnTo>
                  <a:pt x="15" y="26"/>
                </a:lnTo>
                <a:lnTo>
                  <a:pt x="15" y="24"/>
                </a:lnTo>
                <a:lnTo>
                  <a:pt x="17" y="20"/>
                </a:lnTo>
                <a:lnTo>
                  <a:pt x="22" y="18"/>
                </a:lnTo>
                <a:lnTo>
                  <a:pt x="24" y="16"/>
                </a:lnTo>
                <a:lnTo>
                  <a:pt x="26" y="16"/>
                </a:lnTo>
                <a:lnTo>
                  <a:pt x="28" y="18"/>
                </a:lnTo>
                <a:lnTo>
                  <a:pt x="30" y="20"/>
                </a:lnTo>
                <a:lnTo>
                  <a:pt x="32" y="22"/>
                </a:lnTo>
                <a:lnTo>
                  <a:pt x="35" y="22"/>
                </a:lnTo>
                <a:lnTo>
                  <a:pt x="37" y="20"/>
                </a:lnTo>
                <a:lnTo>
                  <a:pt x="35" y="16"/>
                </a:lnTo>
                <a:lnTo>
                  <a:pt x="32" y="9"/>
                </a:lnTo>
                <a:lnTo>
                  <a:pt x="30" y="7"/>
                </a:lnTo>
                <a:lnTo>
                  <a:pt x="30" y="5"/>
                </a:lnTo>
                <a:lnTo>
                  <a:pt x="30" y="3"/>
                </a:lnTo>
                <a:lnTo>
                  <a:pt x="35" y="0"/>
                </a:lnTo>
                <a:lnTo>
                  <a:pt x="35" y="3"/>
                </a:lnTo>
                <a:lnTo>
                  <a:pt x="39" y="3"/>
                </a:lnTo>
                <a:lnTo>
                  <a:pt x="43" y="0"/>
                </a:lnTo>
                <a:lnTo>
                  <a:pt x="43" y="3"/>
                </a:lnTo>
                <a:lnTo>
                  <a:pt x="43" y="7"/>
                </a:lnTo>
                <a:lnTo>
                  <a:pt x="50" y="7"/>
                </a:lnTo>
                <a:lnTo>
                  <a:pt x="54" y="11"/>
                </a:lnTo>
                <a:lnTo>
                  <a:pt x="56" y="13"/>
                </a:lnTo>
                <a:lnTo>
                  <a:pt x="60" y="18"/>
                </a:lnTo>
                <a:lnTo>
                  <a:pt x="62" y="22"/>
                </a:lnTo>
                <a:lnTo>
                  <a:pt x="67" y="26"/>
                </a:lnTo>
                <a:lnTo>
                  <a:pt x="67" y="28"/>
                </a:lnTo>
                <a:lnTo>
                  <a:pt x="69" y="28"/>
                </a:lnTo>
                <a:lnTo>
                  <a:pt x="77" y="31"/>
                </a:lnTo>
                <a:lnTo>
                  <a:pt x="80" y="33"/>
                </a:lnTo>
                <a:lnTo>
                  <a:pt x="82" y="35"/>
                </a:lnTo>
                <a:lnTo>
                  <a:pt x="82" y="33"/>
                </a:lnTo>
                <a:lnTo>
                  <a:pt x="84" y="33"/>
                </a:lnTo>
                <a:lnTo>
                  <a:pt x="86" y="37"/>
                </a:lnTo>
                <a:lnTo>
                  <a:pt x="88" y="39"/>
                </a:lnTo>
                <a:lnTo>
                  <a:pt x="90" y="41"/>
                </a:lnTo>
                <a:lnTo>
                  <a:pt x="92" y="43"/>
                </a:lnTo>
                <a:lnTo>
                  <a:pt x="95" y="43"/>
                </a:lnTo>
                <a:lnTo>
                  <a:pt x="97" y="43"/>
                </a:lnTo>
                <a:lnTo>
                  <a:pt x="99" y="46"/>
                </a:lnTo>
                <a:lnTo>
                  <a:pt x="103" y="48"/>
                </a:lnTo>
                <a:lnTo>
                  <a:pt x="105" y="52"/>
                </a:lnTo>
                <a:lnTo>
                  <a:pt x="105" y="54"/>
                </a:lnTo>
                <a:lnTo>
                  <a:pt x="103" y="54"/>
                </a:lnTo>
                <a:lnTo>
                  <a:pt x="101" y="56"/>
                </a:lnTo>
                <a:lnTo>
                  <a:pt x="99" y="56"/>
                </a:lnTo>
                <a:lnTo>
                  <a:pt x="99" y="58"/>
                </a:lnTo>
                <a:lnTo>
                  <a:pt x="97" y="61"/>
                </a:lnTo>
                <a:lnTo>
                  <a:pt x="92" y="58"/>
                </a:lnTo>
                <a:lnTo>
                  <a:pt x="88" y="58"/>
                </a:lnTo>
                <a:lnTo>
                  <a:pt x="86" y="61"/>
                </a:lnTo>
                <a:lnTo>
                  <a:pt x="86" y="63"/>
                </a:lnTo>
                <a:lnTo>
                  <a:pt x="86" y="65"/>
                </a:lnTo>
                <a:lnTo>
                  <a:pt x="90" y="65"/>
                </a:lnTo>
                <a:lnTo>
                  <a:pt x="90" y="67"/>
                </a:lnTo>
                <a:lnTo>
                  <a:pt x="90" y="69"/>
                </a:lnTo>
                <a:lnTo>
                  <a:pt x="88" y="80"/>
                </a:lnTo>
                <a:lnTo>
                  <a:pt x="80" y="78"/>
                </a:lnTo>
                <a:lnTo>
                  <a:pt x="62" y="76"/>
                </a:lnTo>
                <a:lnTo>
                  <a:pt x="56" y="84"/>
                </a:lnTo>
                <a:lnTo>
                  <a:pt x="47" y="101"/>
                </a:lnTo>
                <a:lnTo>
                  <a:pt x="52" y="114"/>
                </a:lnTo>
                <a:lnTo>
                  <a:pt x="52" y="12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31" name="Freeform 25">
            <a:extLst>
              <a:ext uri="{FF2B5EF4-FFF2-40B4-BE49-F238E27FC236}">
                <a16:creationId xmlns:a16="http://schemas.microsoft.com/office/drawing/2014/main" id="{3411C653-73A1-B926-DB6B-824D5D5688DA}"/>
              </a:ext>
            </a:extLst>
          </p:cNvPr>
          <p:cNvSpPr>
            <a:spLocks/>
          </p:cNvSpPr>
          <p:nvPr/>
        </p:nvSpPr>
        <p:spPr bwMode="gray">
          <a:xfrm>
            <a:off x="7596113" y="3707873"/>
            <a:ext cx="323221" cy="351349"/>
          </a:xfrm>
          <a:custGeom>
            <a:avLst/>
            <a:gdLst>
              <a:gd name="T0" fmla="*/ 140 w 204"/>
              <a:gd name="T1" fmla="*/ 24 h 236"/>
              <a:gd name="T2" fmla="*/ 132 w 204"/>
              <a:gd name="T3" fmla="*/ 43 h 236"/>
              <a:gd name="T4" fmla="*/ 121 w 204"/>
              <a:gd name="T5" fmla="*/ 47 h 236"/>
              <a:gd name="T6" fmla="*/ 128 w 204"/>
              <a:gd name="T7" fmla="*/ 56 h 236"/>
              <a:gd name="T8" fmla="*/ 134 w 204"/>
              <a:gd name="T9" fmla="*/ 58 h 236"/>
              <a:gd name="T10" fmla="*/ 126 w 204"/>
              <a:gd name="T11" fmla="*/ 72 h 236"/>
              <a:gd name="T12" fmla="*/ 119 w 204"/>
              <a:gd name="T13" fmla="*/ 85 h 236"/>
              <a:gd name="T14" fmla="*/ 102 w 204"/>
              <a:gd name="T15" fmla="*/ 85 h 236"/>
              <a:gd name="T16" fmla="*/ 93 w 204"/>
              <a:gd name="T17" fmla="*/ 89 h 236"/>
              <a:gd name="T18" fmla="*/ 99 w 204"/>
              <a:gd name="T19" fmla="*/ 99 h 236"/>
              <a:gd name="T20" fmla="*/ 102 w 204"/>
              <a:gd name="T21" fmla="*/ 114 h 236"/>
              <a:gd name="T22" fmla="*/ 97 w 204"/>
              <a:gd name="T23" fmla="*/ 123 h 236"/>
              <a:gd name="T24" fmla="*/ 95 w 204"/>
              <a:gd name="T25" fmla="*/ 130 h 236"/>
              <a:gd name="T26" fmla="*/ 91 w 204"/>
              <a:gd name="T27" fmla="*/ 136 h 236"/>
              <a:gd name="T28" fmla="*/ 95 w 204"/>
              <a:gd name="T29" fmla="*/ 142 h 236"/>
              <a:gd name="T30" fmla="*/ 82 w 204"/>
              <a:gd name="T31" fmla="*/ 149 h 236"/>
              <a:gd name="T32" fmla="*/ 85 w 204"/>
              <a:gd name="T33" fmla="*/ 138 h 236"/>
              <a:gd name="T34" fmla="*/ 73 w 204"/>
              <a:gd name="T35" fmla="*/ 119 h 236"/>
              <a:gd name="T36" fmla="*/ 60 w 204"/>
              <a:gd name="T37" fmla="*/ 112 h 236"/>
              <a:gd name="T38" fmla="*/ 53 w 204"/>
              <a:gd name="T39" fmla="*/ 114 h 236"/>
              <a:gd name="T40" fmla="*/ 44 w 204"/>
              <a:gd name="T41" fmla="*/ 112 h 236"/>
              <a:gd name="T42" fmla="*/ 34 w 204"/>
              <a:gd name="T43" fmla="*/ 112 h 236"/>
              <a:gd name="T44" fmla="*/ 25 w 204"/>
              <a:gd name="T45" fmla="*/ 116 h 236"/>
              <a:gd name="T46" fmla="*/ 10 w 204"/>
              <a:gd name="T47" fmla="*/ 114 h 236"/>
              <a:gd name="T48" fmla="*/ 0 w 204"/>
              <a:gd name="T49" fmla="*/ 103 h 236"/>
              <a:gd name="T50" fmla="*/ 28 w 204"/>
              <a:gd name="T51" fmla="*/ 75 h 236"/>
              <a:gd name="T52" fmla="*/ 43 w 204"/>
              <a:gd name="T53" fmla="*/ 37 h 236"/>
              <a:gd name="T54" fmla="*/ 56 w 204"/>
              <a:gd name="T55" fmla="*/ 30 h 236"/>
              <a:gd name="T56" fmla="*/ 65 w 204"/>
              <a:gd name="T57" fmla="*/ 43 h 236"/>
              <a:gd name="T58" fmla="*/ 56 w 204"/>
              <a:gd name="T59" fmla="*/ 47 h 236"/>
              <a:gd name="T60" fmla="*/ 54 w 204"/>
              <a:gd name="T61" fmla="*/ 64 h 236"/>
              <a:gd name="T62" fmla="*/ 78 w 204"/>
              <a:gd name="T63" fmla="*/ 64 h 236"/>
              <a:gd name="T64" fmla="*/ 86 w 204"/>
              <a:gd name="T65" fmla="*/ 50 h 236"/>
              <a:gd name="T66" fmla="*/ 76 w 204"/>
              <a:gd name="T67" fmla="*/ 46 h 236"/>
              <a:gd name="T68" fmla="*/ 81 w 204"/>
              <a:gd name="T69" fmla="*/ 37 h 236"/>
              <a:gd name="T70" fmla="*/ 67 w 204"/>
              <a:gd name="T71" fmla="*/ 33 h 236"/>
              <a:gd name="T72" fmla="*/ 69 w 204"/>
              <a:gd name="T73" fmla="*/ 23 h 236"/>
              <a:gd name="T74" fmla="*/ 71 w 204"/>
              <a:gd name="T75" fmla="*/ 13 h 236"/>
              <a:gd name="T76" fmla="*/ 93 w 204"/>
              <a:gd name="T77" fmla="*/ 3 h 236"/>
              <a:gd name="T78" fmla="*/ 122 w 204"/>
              <a:gd name="T79" fmla="*/ 0 h 236"/>
              <a:gd name="T80" fmla="*/ 131 w 204"/>
              <a:gd name="T81" fmla="*/ 8 h 236"/>
              <a:gd name="T82" fmla="*/ 137 w 204"/>
              <a:gd name="T83" fmla="*/ 12 h 2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4" h="236">
                <a:moveTo>
                  <a:pt x="199" y="19"/>
                </a:moveTo>
                <a:lnTo>
                  <a:pt x="204" y="38"/>
                </a:lnTo>
                <a:lnTo>
                  <a:pt x="195" y="53"/>
                </a:lnTo>
                <a:lnTo>
                  <a:pt x="193" y="68"/>
                </a:lnTo>
                <a:lnTo>
                  <a:pt x="178" y="68"/>
                </a:lnTo>
                <a:lnTo>
                  <a:pt x="176" y="75"/>
                </a:lnTo>
                <a:lnTo>
                  <a:pt x="176" y="81"/>
                </a:lnTo>
                <a:lnTo>
                  <a:pt x="186" y="88"/>
                </a:lnTo>
                <a:lnTo>
                  <a:pt x="191" y="86"/>
                </a:lnTo>
                <a:lnTo>
                  <a:pt x="195" y="92"/>
                </a:lnTo>
                <a:lnTo>
                  <a:pt x="195" y="105"/>
                </a:lnTo>
                <a:lnTo>
                  <a:pt x="184" y="114"/>
                </a:lnTo>
                <a:lnTo>
                  <a:pt x="182" y="129"/>
                </a:lnTo>
                <a:lnTo>
                  <a:pt x="174" y="135"/>
                </a:lnTo>
                <a:lnTo>
                  <a:pt x="156" y="141"/>
                </a:lnTo>
                <a:lnTo>
                  <a:pt x="148" y="135"/>
                </a:lnTo>
                <a:lnTo>
                  <a:pt x="144" y="139"/>
                </a:lnTo>
                <a:lnTo>
                  <a:pt x="135" y="141"/>
                </a:lnTo>
                <a:lnTo>
                  <a:pt x="133" y="150"/>
                </a:lnTo>
                <a:lnTo>
                  <a:pt x="144" y="157"/>
                </a:lnTo>
                <a:lnTo>
                  <a:pt x="144" y="167"/>
                </a:lnTo>
                <a:lnTo>
                  <a:pt x="148" y="180"/>
                </a:lnTo>
                <a:lnTo>
                  <a:pt x="146" y="184"/>
                </a:lnTo>
                <a:lnTo>
                  <a:pt x="141" y="195"/>
                </a:lnTo>
                <a:lnTo>
                  <a:pt x="146" y="202"/>
                </a:lnTo>
                <a:lnTo>
                  <a:pt x="139" y="206"/>
                </a:lnTo>
                <a:lnTo>
                  <a:pt x="135" y="210"/>
                </a:lnTo>
                <a:lnTo>
                  <a:pt x="133" y="215"/>
                </a:lnTo>
                <a:lnTo>
                  <a:pt x="137" y="217"/>
                </a:lnTo>
                <a:lnTo>
                  <a:pt x="139" y="225"/>
                </a:lnTo>
                <a:lnTo>
                  <a:pt x="137" y="236"/>
                </a:lnTo>
                <a:lnTo>
                  <a:pt x="120" y="236"/>
                </a:lnTo>
                <a:lnTo>
                  <a:pt x="120" y="223"/>
                </a:lnTo>
                <a:lnTo>
                  <a:pt x="124" y="219"/>
                </a:lnTo>
                <a:lnTo>
                  <a:pt x="126" y="204"/>
                </a:lnTo>
                <a:lnTo>
                  <a:pt x="107" y="189"/>
                </a:lnTo>
                <a:lnTo>
                  <a:pt x="94" y="193"/>
                </a:lnTo>
                <a:lnTo>
                  <a:pt x="88" y="178"/>
                </a:lnTo>
                <a:lnTo>
                  <a:pt x="81" y="176"/>
                </a:lnTo>
                <a:lnTo>
                  <a:pt x="77" y="180"/>
                </a:lnTo>
                <a:lnTo>
                  <a:pt x="71" y="169"/>
                </a:lnTo>
                <a:lnTo>
                  <a:pt x="64" y="178"/>
                </a:lnTo>
                <a:lnTo>
                  <a:pt x="56" y="178"/>
                </a:lnTo>
                <a:lnTo>
                  <a:pt x="49" y="178"/>
                </a:lnTo>
                <a:lnTo>
                  <a:pt x="49" y="184"/>
                </a:lnTo>
                <a:lnTo>
                  <a:pt x="36" y="184"/>
                </a:lnTo>
                <a:lnTo>
                  <a:pt x="26" y="182"/>
                </a:lnTo>
                <a:lnTo>
                  <a:pt x="15" y="180"/>
                </a:lnTo>
                <a:lnTo>
                  <a:pt x="13" y="174"/>
                </a:lnTo>
                <a:lnTo>
                  <a:pt x="0" y="163"/>
                </a:lnTo>
                <a:lnTo>
                  <a:pt x="19" y="144"/>
                </a:lnTo>
                <a:lnTo>
                  <a:pt x="41" y="118"/>
                </a:lnTo>
                <a:lnTo>
                  <a:pt x="47" y="105"/>
                </a:lnTo>
                <a:lnTo>
                  <a:pt x="62" y="58"/>
                </a:lnTo>
                <a:lnTo>
                  <a:pt x="66" y="53"/>
                </a:lnTo>
                <a:lnTo>
                  <a:pt x="81" y="47"/>
                </a:lnTo>
                <a:lnTo>
                  <a:pt x="90" y="58"/>
                </a:lnTo>
                <a:lnTo>
                  <a:pt x="94" y="68"/>
                </a:lnTo>
                <a:lnTo>
                  <a:pt x="88" y="77"/>
                </a:lnTo>
                <a:lnTo>
                  <a:pt x="81" y="75"/>
                </a:lnTo>
                <a:lnTo>
                  <a:pt x="83" y="94"/>
                </a:lnTo>
                <a:lnTo>
                  <a:pt x="79" y="101"/>
                </a:lnTo>
                <a:lnTo>
                  <a:pt x="107" y="109"/>
                </a:lnTo>
                <a:lnTo>
                  <a:pt x="113" y="101"/>
                </a:lnTo>
                <a:lnTo>
                  <a:pt x="122" y="94"/>
                </a:lnTo>
                <a:lnTo>
                  <a:pt x="126" y="79"/>
                </a:lnTo>
                <a:lnTo>
                  <a:pt x="116" y="77"/>
                </a:lnTo>
                <a:lnTo>
                  <a:pt x="111" y="73"/>
                </a:lnTo>
                <a:lnTo>
                  <a:pt x="111" y="64"/>
                </a:lnTo>
                <a:lnTo>
                  <a:pt x="118" y="58"/>
                </a:lnTo>
                <a:lnTo>
                  <a:pt x="113" y="58"/>
                </a:lnTo>
                <a:lnTo>
                  <a:pt x="98" y="53"/>
                </a:lnTo>
                <a:lnTo>
                  <a:pt x="101" y="40"/>
                </a:lnTo>
                <a:lnTo>
                  <a:pt x="101" y="36"/>
                </a:lnTo>
                <a:lnTo>
                  <a:pt x="98" y="34"/>
                </a:lnTo>
                <a:lnTo>
                  <a:pt x="103" y="21"/>
                </a:lnTo>
                <a:lnTo>
                  <a:pt x="118" y="15"/>
                </a:lnTo>
                <a:lnTo>
                  <a:pt x="135" y="4"/>
                </a:lnTo>
                <a:lnTo>
                  <a:pt x="150" y="6"/>
                </a:lnTo>
                <a:lnTo>
                  <a:pt x="178" y="0"/>
                </a:lnTo>
                <a:lnTo>
                  <a:pt x="184" y="10"/>
                </a:lnTo>
                <a:lnTo>
                  <a:pt x="191" y="13"/>
                </a:lnTo>
                <a:lnTo>
                  <a:pt x="193" y="19"/>
                </a:lnTo>
                <a:lnTo>
                  <a:pt x="199" y="19"/>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32" name="Freeform 26">
            <a:extLst>
              <a:ext uri="{FF2B5EF4-FFF2-40B4-BE49-F238E27FC236}">
                <a16:creationId xmlns:a16="http://schemas.microsoft.com/office/drawing/2014/main" id="{DCEE25AF-A78C-FF4B-77A2-039FC3B32C1E}"/>
              </a:ext>
            </a:extLst>
          </p:cNvPr>
          <p:cNvSpPr>
            <a:spLocks noEditPoints="1"/>
          </p:cNvSpPr>
          <p:nvPr/>
        </p:nvSpPr>
        <p:spPr bwMode="gray">
          <a:xfrm>
            <a:off x="7718474" y="-2778565"/>
            <a:ext cx="2253317" cy="5876242"/>
          </a:xfrm>
          <a:custGeom>
            <a:avLst/>
            <a:gdLst>
              <a:gd name="T0" fmla="*/ 527 w 1427"/>
              <a:gd name="T1" fmla="*/ 97 h 3946"/>
              <a:gd name="T2" fmla="*/ 659 w 1427"/>
              <a:gd name="T3" fmla="*/ 76 h 3946"/>
              <a:gd name="T4" fmla="*/ 741 w 1427"/>
              <a:gd name="T5" fmla="*/ 53 h 3946"/>
              <a:gd name="T6" fmla="*/ 762 w 1427"/>
              <a:gd name="T7" fmla="*/ 246 h 3946"/>
              <a:gd name="T8" fmla="*/ 232 w 1427"/>
              <a:gd name="T9" fmla="*/ 2419 h 3946"/>
              <a:gd name="T10" fmla="*/ 202 w 1427"/>
              <a:gd name="T11" fmla="*/ 2390 h 3946"/>
              <a:gd name="T12" fmla="*/ 163 w 1427"/>
              <a:gd name="T13" fmla="*/ 2433 h 3946"/>
              <a:gd name="T14" fmla="*/ 74 w 1427"/>
              <a:gd name="T15" fmla="*/ 2492 h 3946"/>
              <a:gd name="T16" fmla="*/ 24 w 1427"/>
              <a:gd name="T17" fmla="*/ 2459 h 3946"/>
              <a:gd name="T18" fmla="*/ 37 w 1427"/>
              <a:gd name="T19" fmla="*/ 2431 h 3946"/>
              <a:gd name="T20" fmla="*/ 47 w 1427"/>
              <a:gd name="T21" fmla="*/ 2404 h 3946"/>
              <a:gd name="T22" fmla="*/ 25 w 1427"/>
              <a:gd name="T23" fmla="*/ 2395 h 3946"/>
              <a:gd name="T24" fmla="*/ 15 w 1427"/>
              <a:gd name="T25" fmla="*/ 2375 h 3946"/>
              <a:gd name="T26" fmla="*/ 34 w 1427"/>
              <a:gd name="T27" fmla="*/ 2372 h 3946"/>
              <a:gd name="T28" fmla="*/ 3 w 1427"/>
              <a:gd name="T29" fmla="*/ 2337 h 3946"/>
              <a:gd name="T30" fmla="*/ 15 w 1427"/>
              <a:gd name="T31" fmla="*/ 2283 h 3946"/>
              <a:gd name="T32" fmla="*/ 29 w 1427"/>
              <a:gd name="T33" fmla="*/ 2229 h 3946"/>
              <a:gd name="T34" fmla="*/ 40 w 1427"/>
              <a:gd name="T35" fmla="*/ 2186 h 3946"/>
              <a:gd name="T36" fmla="*/ 75 w 1427"/>
              <a:gd name="T37" fmla="*/ 2148 h 3946"/>
              <a:gd name="T38" fmla="*/ 148 w 1427"/>
              <a:gd name="T39" fmla="*/ 2106 h 3946"/>
              <a:gd name="T40" fmla="*/ 220 w 1427"/>
              <a:gd name="T41" fmla="*/ 2021 h 3946"/>
              <a:gd name="T42" fmla="*/ 259 w 1427"/>
              <a:gd name="T43" fmla="*/ 1986 h 3946"/>
              <a:gd name="T44" fmla="*/ 304 w 1427"/>
              <a:gd name="T45" fmla="*/ 1905 h 3946"/>
              <a:gd name="T46" fmla="*/ 314 w 1427"/>
              <a:gd name="T47" fmla="*/ 1836 h 3946"/>
              <a:gd name="T48" fmla="*/ 367 w 1427"/>
              <a:gd name="T49" fmla="*/ 1788 h 3946"/>
              <a:gd name="T50" fmla="*/ 402 w 1427"/>
              <a:gd name="T51" fmla="*/ 1755 h 3946"/>
              <a:gd name="T52" fmla="*/ 436 w 1427"/>
              <a:gd name="T53" fmla="*/ 1713 h 3946"/>
              <a:gd name="T54" fmla="*/ 467 w 1427"/>
              <a:gd name="T55" fmla="*/ 1634 h 3946"/>
              <a:gd name="T56" fmla="*/ 524 w 1427"/>
              <a:gd name="T57" fmla="*/ 1592 h 3946"/>
              <a:gd name="T58" fmla="*/ 572 w 1427"/>
              <a:gd name="T59" fmla="*/ 1566 h 3946"/>
              <a:gd name="T60" fmla="*/ 643 w 1427"/>
              <a:gd name="T61" fmla="*/ 1514 h 3946"/>
              <a:gd name="T62" fmla="*/ 720 w 1427"/>
              <a:gd name="T63" fmla="*/ 1475 h 3946"/>
              <a:gd name="T64" fmla="*/ 753 w 1427"/>
              <a:gd name="T65" fmla="*/ 1509 h 3946"/>
              <a:gd name="T66" fmla="*/ 830 w 1427"/>
              <a:gd name="T67" fmla="*/ 1465 h 3946"/>
              <a:gd name="T68" fmla="*/ 857 w 1427"/>
              <a:gd name="T69" fmla="*/ 1480 h 3946"/>
              <a:gd name="T70" fmla="*/ 966 w 1427"/>
              <a:gd name="T71" fmla="*/ 1479 h 3946"/>
              <a:gd name="T72" fmla="*/ 926 w 1427"/>
              <a:gd name="T73" fmla="*/ 1554 h 3946"/>
              <a:gd name="T74" fmla="*/ 934 w 1427"/>
              <a:gd name="T75" fmla="*/ 1588 h 3946"/>
              <a:gd name="T76" fmla="*/ 889 w 1427"/>
              <a:gd name="T77" fmla="*/ 1559 h 3946"/>
              <a:gd name="T78" fmla="*/ 778 w 1427"/>
              <a:gd name="T79" fmla="*/ 1597 h 3946"/>
              <a:gd name="T80" fmla="*/ 663 w 1427"/>
              <a:gd name="T81" fmla="*/ 1657 h 3946"/>
              <a:gd name="T82" fmla="*/ 583 w 1427"/>
              <a:gd name="T83" fmla="*/ 1624 h 3946"/>
              <a:gd name="T84" fmla="*/ 494 w 1427"/>
              <a:gd name="T85" fmla="*/ 1674 h 3946"/>
              <a:gd name="T86" fmla="*/ 445 w 1427"/>
              <a:gd name="T87" fmla="*/ 1732 h 3946"/>
              <a:gd name="T88" fmla="*/ 360 w 1427"/>
              <a:gd name="T89" fmla="*/ 1891 h 3946"/>
              <a:gd name="T90" fmla="*/ 339 w 1427"/>
              <a:gd name="T91" fmla="*/ 2029 h 3946"/>
              <a:gd name="T92" fmla="*/ 273 w 1427"/>
              <a:gd name="T93" fmla="*/ 2093 h 3946"/>
              <a:gd name="T94" fmla="*/ 292 w 1427"/>
              <a:gd name="T95" fmla="*/ 2261 h 3946"/>
              <a:gd name="T96" fmla="*/ 259 w 1427"/>
              <a:gd name="T97" fmla="*/ 2364 h 3946"/>
              <a:gd name="T98" fmla="*/ 310 w 1427"/>
              <a:gd name="T99" fmla="*/ 169 h 3946"/>
              <a:gd name="T100" fmla="*/ 383 w 1427"/>
              <a:gd name="T101" fmla="*/ 210 h 3946"/>
              <a:gd name="T102" fmla="*/ 424 w 1427"/>
              <a:gd name="T103" fmla="*/ 124 h 3946"/>
              <a:gd name="T104" fmla="*/ 488 w 1427"/>
              <a:gd name="T105" fmla="*/ 254 h 3946"/>
              <a:gd name="T106" fmla="*/ 596 w 1427"/>
              <a:gd name="T107" fmla="*/ 356 h 3946"/>
              <a:gd name="T108" fmla="*/ 461 w 1427"/>
              <a:gd name="T109" fmla="*/ 658 h 3946"/>
              <a:gd name="T110" fmla="*/ 393 w 1427"/>
              <a:gd name="T111" fmla="*/ 568 h 3946"/>
              <a:gd name="T112" fmla="*/ 349 w 1427"/>
              <a:gd name="T113" fmla="*/ 491 h 3946"/>
              <a:gd name="T114" fmla="*/ 333 w 1427"/>
              <a:gd name="T115" fmla="*/ 445 h 3946"/>
              <a:gd name="T116" fmla="*/ 269 w 1427"/>
              <a:gd name="T117" fmla="*/ 263 h 3946"/>
              <a:gd name="T118" fmla="*/ 289 w 1427"/>
              <a:gd name="T119" fmla="*/ 174 h 39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7" h="3946">
                <a:moveTo>
                  <a:pt x="929" y="275"/>
                </a:moveTo>
                <a:lnTo>
                  <a:pt x="891" y="273"/>
                </a:lnTo>
                <a:lnTo>
                  <a:pt x="841" y="271"/>
                </a:lnTo>
                <a:lnTo>
                  <a:pt x="798" y="279"/>
                </a:lnTo>
                <a:lnTo>
                  <a:pt x="779" y="288"/>
                </a:lnTo>
                <a:lnTo>
                  <a:pt x="730" y="243"/>
                </a:lnTo>
                <a:lnTo>
                  <a:pt x="751" y="178"/>
                </a:lnTo>
                <a:lnTo>
                  <a:pt x="771" y="154"/>
                </a:lnTo>
                <a:lnTo>
                  <a:pt x="790" y="88"/>
                </a:lnTo>
                <a:lnTo>
                  <a:pt x="818" y="0"/>
                </a:lnTo>
                <a:lnTo>
                  <a:pt x="850" y="103"/>
                </a:lnTo>
                <a:lnTo>
                  <a:pt x="876" y="118"/>
                </a:lnTo>
                <a:lnTo>
                  <a:pt x="904" y="105"/>
                </a:lnTo>
                <a:lnTo>
                  <a:pt x="925" y="118"/>
                </a:lnTo>
                <a:lnTo>
                  <a:pt x="942" y="167"/>
                </a:lnTo>
                <a:lnTo>
                  <a:pt x="964" y="120"/>
                </a:lnTo>
                <a:lnTo>
                  <a:pt x="977" y="53"/>
                </a:lnTo>
                <a:lnTo>
                  <a:pt x="998" y="6"/>
                </a:lnTo>
                <a:lnTo>
                  <a:pt x="992" y="129"/>
                </a:lnTo>
                <a:lnTo>
                  <a:pt x="994" y="176"/>
                </a:lnTo>
                <a:lnTo>
                  <a:pt x="1013" y="176"/>
                </a:lnTo>
                <a:lnTo>
                  <a:pt x="1039" y="103"/>
                </a:lnTo>
                <a:lnTo>
                  <a:pt x="1064" y="64"/>
                </a:lnTo>
                <a:lnTo>
                  <a:pt x="1084" y="84"/>
                </a:lnTo>
                <a:lnTo>
                  <a:pt x="1099" y="152"/>
                </a:lnTo>
                <a:lnTo>
                  <a:pt x="1116" y="159"/>
                </a:lnTo>
                <a:lnTo>
                  <a:pt x="1165" y="142"/>
                </a:lnTo>
                <a:lnTo>
                  <a:pt x="1202" y="170"/>
                </a:lnTo>
                <a:lnTo>
                  <a:pt x="1217" y="223"/>
                </a:lnTo>
                <a:lnTo>
                  <a:pt x="1204" y="251"/>
                </a:lnTo>
                <a:lnTo>
                  <a:pt x="1155" y="337"/>
                </a:lnTo>
                <a:lnTo>
                  <a:pt x="1114" y="389"/>
                </a:lnTo>
                <a:lnTo>
                  <a:pt x="1088" y="397"/>
                </a:lnTo>
                <a:lnTo>
                  <a:pt x="1064" y="417"/>
                </a:lnTo>
                <a:lnTo>
                  <a:pt x="1032" y="466"/>
                </a:lnTo>
                <a:lnTo>
                  <a:pt x="878" y="453"/>
                </a:lnTo>
                <a:lnTo>
                  <a:pt x="876" y="402"/>
                </a:lnTo>
                <a:lnTo>
                  <a:pt x="912" y="367"/>
                </a:lnTo>
                <a:lnTo>
                  <a:pt x="929" y="275"/>
                </a:lnTo>
                <a:close/>
                <a:moveTo>
                  <a:pt x="339" y="3830"/>
                </a:moveTo>
                <a:lnTo>
                  <a:pt x="335" y="3819"/>
                </a:lnTo>
                <a:lnTo>
                  <a:pt x="320" y="3825"/>
                </a:lnTo>
                <a:lnTo>
                  <a:pt x="316" y="3825"/>
                </a:lnTo>
                <a:lnTo>
                  <a:pt x="309" y="3812"/>
                </a:lnTo>
                <a:lnTo>
                  <a:pt x="305" y="3797"/>
                </a:lnTo>
                <a:lnTo>
                  <a:pt x="309" y="3789"/>
                </a:lnTo>
                <a:lnTo>
                  <a:pt x="305" y="3776"/>
                </a:lnTo>
                <a:lnTo>
                  <a:pt x="296" y="3784"/>
                </a:lnTo>
                <a:lnTo>
                  <a:pt x="294" y="3797"/>
                </a:lnTo>
                <a:lnTo>
                  <a:pt x="299" y="3810"/>
                </a:lnTo>
                <a:lnTo>
                  <a:pt x="294" y="3815"/>
                </a:lnTo>
                <a:lnTo>
                  <a:pt x="286" y="3830"/>
                </a:lnTo>
                <a:lnTo>
                  <a:pt x="283" y="3838"/>
                </a:lnTo>
                <a:lnTo>
                  <a:pt x="271" y="3845"/>
                </a:lnTo>
                <a:lnTo>
                  <a:pt x="258" y="3838"/>
                </a:lnTo>
                <a:lnTo>
                  <a:pt x="238" y="3853"/>
                </a:lnTo>
                <a:lnTo>
                  <a:pt x="241" y="3860"/>
                </a:lnTo>
                <a:lnTo>
                  <a:pt x="228" y="3875"/>
                </a:lnTo>
                <a:lnTo>
                  <a:pt x="215" y="3885"/>
                </a:lnTo>
                <a:lnTo>
                  <a:pt x="174" y="3924"/>
                </a:lnTo>
                <a:lnTo>
                  <a:pt x="174" y="3933"/>
                </a:lnTo>
                <a:lnTo>
                  <a:pt x="165" y="3935"/>
                </a:lnTo>
                <a:lnTo>
                  <a:pt x="159" y="3935"/>
                </a:lnTo>
                <a:lnTo>
                  <a:pt x="108" y="3946"/>
                </a:lnTo>
                <a:lnTo>
                  <a:pt x="103" y="3935"/>
                </a:lnTo>
                <a:lnTo>
                  <a:pt x="95" y="3928"/>
                </a:lnTo>
                <a:lnTo>
                  <a:pt x="90" y="3937"/>
                </a:lnTo>
                <a:lnTo>
                  <a:pt x="82" y="3933"/>
                </a:lnTo>
                <a:lnTo>
                  <a:pt x="90" y="3924"/>
                </a:lnTo>
                <a:lnTo>
                  <a:pt x="67" y="3913"/>
                </a:lnTo>
                <a:lnTo>
                  <a:pt x="47" y="3898"/>
                </a:lnTo>
                <a:lnTo>
                  <a:pt x="35" y="3894"/>
                </a:lnTo>
                <a:lnTo>
                  <a:pt x="22" y="3868"/>
                </a:lnTo>
                <a:lnTo>
                  <a:pt x="30" y="3849"/>
                </a:lnTo>
                <a:lnTo>
                  <a:pt x="26" y="3840"/>
                </a:lnTo>
                <a:lnTo>
                  <a:pt x="35" y="3840"/>
                </a:lnTo>
                <a:lnTo>
                  <a:pt x="37" y="3855"/>
                </a:lnTo>
                <a:lnTo>
                  <a:pt x="43" y="3847"/>
                </a:lnTo>
                <a:lnTo>
                  <a:pt x="60" y="3860"/>
                </a:lnTo>
                <a:lnTo>
                  <a:pt x="54" y="3849"/>
                </a:lnTo>
                <a:lnTo>
                  <a:pt x="58" y="3842"/>
                </a:lnTo>
                <a:lnTo>
                  <a:pt x="69" y="3838"/>
                </a:lnTo>
                <a:lnTo>
                  <a:pt x="58" y="3840"/>
                </a:lnTo>
                <a:lnTo>
                  <a:pt x="52" y="3845"/>
                </a:lnTo>
                <a:lnTo>
                  <a:pt x="45" y="3836"/>
                </a:lnTo>
                <a:lnTo>
                  <a:pt x="43" y="3830"/>
                </a:lnTo>
                <a:lnTo>
                  <a:pt x="56" y="3817"/>
                </a:lnTo>
                <a:lnTo>
                  <a:pt x="69" y="3806"/>
                </a:lnTo>
                <a:lnTo>
                  <a:pt x="56" y="3810"/>
                </a:lnTo>
                <a:lnTo>
                  <a:pt x="47" y="3804"/>
                </a:lnTo>
                <a:lnTo>
                  <a:pt x="58" y="3793"/>
                </a:lnTo>
                <a:lnTo>
                  <a:pt x="60" y="3780"/>
                </a:lnTo>
                <a:lnTo>
                  <a:pt x="45" y="3804"/>
                </a:lnTo>
                <a:lnTo>
                  <a:pt x="43" y="3791"/>
                </a:lnTo>
                <a:lnTo>
                  <a:pt x="37" y="3782"/>
                </a:lnTo>
                <a:lnTo>
                  <a:pt x="37" y="3793"/>
                </a:lnTo>
                <a:lnTo>
                  <a:pt x="39" y="3802"/>
                </a:lnTo>
                <a:lnTo>
                  <a:pt x="28" y="3808"/>
                </a:lnTo>
                <a:lnTo>
                  <a:pt x="20" y="3808"/>
                </a:lnTo>
                <a:lnTo>
                  <a:pt x="20" y="3795"/>
                </a:lnTo>
                <a:lnTo>
                  <a:pt x="15" y="3808"/>
                </a:lnTo>
                <a:lnTo>
                  <a:pt x="11" y="3804"/>
                </a:lnTo>
                <a:lnTo>
                  <a:pt x="5" y="3782"/>
                </a:lnTo>
                <a:lnTo>
                  <a:pt x="22" y="3761"/>
                </a:lnTo>
                <a:lnTo>
                  <a:pt x="24" y="3782"/>
                </a:lnTo>
                <a:lnTo>
                  <a:pt x="24" y="3767"/>
                </a:lnTo>
                <a:lnTo>
                  <a:pt x="37" y="3774"/>
                </a:lnTo>
                <a:lnTo>
                  <a:pt x="41" y="3769"/>
                </a:lnTo>
                <a:lnTo>
                  <a:pt x="37" y="3765"/>
                </a:lnTo>
                <a:lnTo>
                  <a:pt x="54" y="3761"/>
                </a:lnTo>
                <a:lnTo>
                  <a:pt x="65" y="3748"/>
                </a:lnTo>
                <a:lnTo>
                  <a:pt x="50" y="3756"/>
                </a:lnTo>
                <a:lnTo>
                  <a:pt x="39" y="3756"/>
                </a:lnTo>
                <a:lnTo>
                  <a:pt x="30" y="3748"/>
                </a:lnTo>
                <a:lnTo>
                  <a:pt x="35" y="3741"/>
                </a:lnTo>
                <a:lnTo>
                  <a:pt x="45" y="3735"/>
                </a:lnTo>
                <a:lnTo>
                  <a:pt x="50" y="3711"/>
                </a:lnTo>
                <a:lnTo>
                  <a:pt x="28" y="3711"/>
                </a:lnTo>
                <a:lnTo>
                  <a:pt x="15" y="3716"/>
                </a:lnTo>
                <a:lnTo>
                  <a:pt x="5" y="3701"/>
                </a:lnTo>
                <a:lnTo>
                  <a:pt x="15" y="3692"/>
                </a:lnTo>
                <a:lnTo>
                  <a:pt x="30" y="3673"/>
                </a:lnTo>
                <a:lnTo>
                  <a:pt x="26" y="3664"/>
                </a:lnTo>
                <a:lnTo>
                  <a:pt x="15" y="3666"/>
                </a:lnTo>
                <a:lnTo>
                  <a:pt x="5" y="3664"/>
                </a:lnTo>
                <a:lnTo>
                  <a:pt x="0" y="3653"/>
                </a:lnTo>
                <a:lnTo>
                  <a:pt x="7" y="3628"/>
                </a:lnTo>
                <a:lnTo>
                  <a:pt x="22" y="3615"/>
                </a:lnTo>
                <a:lnTo>
                  <a:pt x="7" y="3602"/>
                </a:lnTo>
                <a:lnTo>
                  <a:pt x="0" y="3582"/>
                </a:lnTo>
                <a:lnTo>
                  <a:pt x="9" y="3574"/>
                </a:lnTo>
                <a:lnTo>
                  <a:pt x="7" y="3537"/>
                </a:lnTo>
                <a:lnTo>
                  <a:pt x="9" y="3533"/>
                </a:lnTo>
                <a:lnTo>
                  <a:pt x="24" y="3529"/>
                </a:lnTo>
                <a:lnTo>
                  <a:pt x="32" y="3527"/>
                </a:lnTo>
                <a:lnTo>
                  <a:pt x="43" y="3529"/>
                </a:lnTo>
                <a:lnTo>
                  <a:pt x="45" y="3524"/>
                </a:lnTo>
                <a:lnTo>
                  <a:pt x="39" y="3516"/>
                </a:lnTo>
                <a:lnTo>
                  <a:pt x="28" y="3509"/>
                </a:lnTo>
                <a:lnTo>
                  <a:pt x="24" y="3501"/>
                </a:lnTo>
                <a:lnTo>
                  <a:pt x="26" y="3492"/>
                </a:lnTo>
                <a:lnTo>
                  <a:pt x="30" y="3486"/>
                </a:lnTo>
                <a:lnTo>
                  <a:pt x="45" y="3481"/>
                </a:lnTo>
                <a:lnTo>
                  <a:pt x="58" y="3462"/>
                </a:lnTo>
                <a:lnTo>
                  <a:pt x="71" y="3468"/>
                </a:lnTo>
                <a:lnTo>
                  <a:pt x="84" y="3462"/>
                </a:lnTo>
                <a:lnTo>
                  <a:pt x="88" y="3434"/>
                </a:lnTo>
                <a:lnTo>
                  <a:pt x="110" y="3438"/>
                </a:lnTo>
                <a:lnTo>
                  <a:pt x="125" y="3445"/>
                </a:lnTo>
                <a:lnTo>
                  <a:pt x="140" y="3432"/>
                </a:lnTo>
                <a:lnTo>
                  <a:pt x="116" y="3419"/>
                </a:lnTo>
                <a:lnTo>
                  <a:pt x="110" y="3402"/>
                </a:lnTo>
                <a:lnTo>
                  <a:pt x="114" y="3395"/>
                </a:lnTo>
                <a:lnTo>
                  <a:pt x="144" y="3395"/>
                </a:lnTo>
                <a:lnTo>
                  <a:pt x="163" y="3391"/>
                </a:lnTo>
                <a:lnTo>
                  <a:pt x="178" y="3402"/>
                </a:lnTo>
                <a:lnTo>
                  <a:pt x="178" y="3376"/>
                </a:lnTo>
                <a:lnTo>
                  <a:pt x="191" y="3363"/>
                </a:lnTo>
                <a:lnTo>
                  <a:pt x="198" y="3344"/>
                </a:lnTo>
                <a:lnTo>
                  <a:pt x="217" y="3335"/>
                </a:lnTo>
                <a:lnTo>
                  <a:pt x="228" y="3344"/>
                </a:lnTo>
                <a:lnTo>
                  <a:pt x="232" y="3348"/>
                </a:lnTo>
                <a:lnTo>
                  <a:pt x="243" y="3322"/>
                </a:lnTo>
                <a:lnTo>
                  <a:pt x="264" y="3301"/>
                </a:lnTo>
                <a:lnTo>
                  <a:pt x="266" y="3275"/>
                </a:lnTo>
                <a:lnTo>
                  <a:pt x="277" y="3254"/>
                </a:lnTo>
                <a:lnTo>
                  <a:pt x="316" y="3213"/>
                </a:lnTo>
                <a:lnTo>
                  <a:pt x="322" y="3200"/>
                </a:lnTo>
                <a:lnTo>
                  <a:pt x="329" y="3198"/>
                </a:lnTo>
                <a:lnTo>
                  <a:pt x="341" y="3208"/>
                </a:lnTo>
                <a:lnTo>
                  <a:pt x="350" y="3208"/>
                </a:lnTo>
                <a:lnTo>
                  <a:pt x="356" y="3196"/>
                </a:lnTo>
                <a:lnTo>
                  <a:pt x="352" y="3183"/>
                </a:lnTo>
                <a:lnTo>
                  <a:pt x="354" y="3174"/>
                </a:lnTo>
                <a:lnTo>
                  <a:pt x="367" y="3161"/>
                </a:lnTo>
                <a:lnTo>
                  <a:pt x="378" y="3144"/>
                </a:lnTo>
                <a:lnTo>
                  <a:pt x="391" y="3116"/>
                </a:lnTo>
                <a:lnTo>
                  <a:pt x="395" y="3120"/>
                </a:lnTo>
                <a:lnTo>
                  <a:pt x="412" y="3118"/>
                </a:lnTo>
                <a:lnTo>
                  <a:pt x="410" y="3082"/>
                </a:lnTo>
                <a:lnTo>
                  <a:pt x="399" y="3075"/>
                </a:lnTo>
                <a:lnTo>
                  <a:pt x="410" y="3052"/>
                </a:lnTo>
                <a:lnTo>
                  <a:pt x="423" y="3013"/>
                </a:lnTo>
                <a:lnTo>
                  <a:pt x="444" y="3017"/>
                </a:lnTo>
                <a:lnTo>
                  <a:pt x="444" y="2996"/>
                </a:lnTo>
                <a:lnTo>
                  <a:pt x="447" y="2983"/>
                </a:lnTo>
                <a:lnTo>
                  <a:pt x="470" y="2974"/>
                </a:lnTo>
                <a:lnTo>
                  <a:pt x="462" y="2953"/>
                </a:lnTo>
                <a:lnTo>
                  <a:pt x="453" y="2946"/>
                </a:lnTo>
                <a:lnTo>
                  <a:pt x="449" y="2938"/>
                </a:lnTo>
                <a:lnTo>
                  <a:pt x="451" y="2923"/>
                </a:lnTo>
                <a:lnTo>
                  <a:pt x="459" y="2908"/>
                </a:lnTo>
                <a:lnTo>
                  <a:pt x="470" y="2910"/>
                </a:lnTo>
                <a:lnTo>
                  <a:pt x="494" y="2905"/>
                </a:lnTo>
                <a:lnTo>
                  <a:pt x="479" y="2873"/>
                </a:lnTo>
                <a:lnTo>
                  <a:pt x="485" y="2869"/>
                </a:lnTo>
                <a:lnTo>
                  <a:pt x="496" y="2867"/>
                </a:lnTo>
                <a:lnTo>
                  <a:pt x="513" y="2850"/>
                </a:lnTo>
                <a:lnTo>
                  <a:pt x="528" y="2845"/>
                </a:lnTo>
                <a:lnTo>
                  <a:pt x="537" y="2832"/>
                </a:lnTo>
                <a:lnTo>
                  <a:pt x="528" y="2828"/>
                </a:lnTo>
                <a:lnTo>
                  <a:pt x="524" y="2815"/>
                </a:lnTo>
                <a:lnTo>
                  <a:pt x="532" y="2809"/>
                </a:lnTo>
                <a:lnTo>
                  <a:pt x="547" y="2789"/>
                </a:lnTo>
                <a:lnTo>
                  <a:pt x="560" y="2792"/>
                </a:lnTo>
                <a:lnTo>
                  <a:pt x="569" y="2796"/>
                </a:lnTo>
                <a:lnTo>
                  <a:pt x="580" y="2781"/>
                </a:lnTo>
                <a:lnTo>
                  <a:pt x="588" y="2779"/>
                </a:lnTo>
                <a:lnTo>
                  <a:pt x="590" y="2766"/>
                </a:lnTo>
                <a:lnTo>
                  <a:pt x="580" y="2746"/>
                </a:lnTo>
                <a:lnTo>
                  <a:pt x="595" y="2729"/>
                </a:lnTo>
                <a:lnTo>
                  <a:pt x="599" y="2712"/>
                </a:lnTo>
                <a:lnTo>
                  <a:pt x="607" y="2712"/>
                </a:lnTo>
                <a:lnTo>
                  <a:pt x="616" y="2731"/>
                </a:lnTo>
                <a:lnTo>
                  <a:pt x="625" y="2738"/>
                </a:lnTo>
                <a:lnTo>
                  <a:pt x="638" y="2712"/>
                </a:lnTo>
                <a:lnTo>
                  <a:pt x="631" y="2669"/>
                </a:lnTo>
                <a:lnTo>
                  <a:pt x="642" y="2673"/>
                </a:lnTo>
                <a:lnTo>
                  <a:pt x="659" y="2669"/>
                </a:lnTo>
                <a:lnTo>
                  <a:pt x="665" y="2658"/>
                </a:lnTo>
                <a:lnTo>
                  <a:pt x="650" y="2637"/>
                </a:lnTo>
                <a:lnTo>
                  <a:pt x="659" y="2622"/>
                </a:lnTo>
                <a:lnTo>
                  <a:pt x="680" y="2605"/>
                </a:lnTo>
                <a:lnTo>
                  <a:pt x="683" y="2587"/>
                </a:lnTo>
                <a:lnTo>
                  <a:pt x="689" y="2572"/>
                </a:lnTo>
                <a:lnTo>
                  <a:pt x="706" y="2564"/>
                </a:lnTo>
                <a:lnTo>
                  <a:pt x="708" y="2568"/>
                </a:lnTo>
                <a:lnTo>
                  <a:pt x="715" y="2566"/>
                </a:lnTo>
                <a:lnTo>
                  <a:pt x="717" y="2559"/>
                </a:lnTo>
                <a:lnTo>
                  <a:pt x="730" y="2514"/>
                </a:lnTo>
                <a:lnTo>
                  <a:pt x="743" y="2531"/>
                </a:lnTo>
                <a:lnTo>
                  <a:pt x="766" y="2521"/>
                </a:lnTo>
                <a:lnTo>
                  <a:pt x="777" y="2529"/>
                </a:lnTo>
                <a:lnTo>
                  <a:pt x="783" y="2538"/>
                </a:lnTo>
                <a:lnTo>
                  <a:pt x="798" y="2542"/>
                </a:lnTo>
                <a:lnTo>
                  <a:pt x="811" y="2512"/>
                </a:lnTo>
                <a:lnTo>
                  <a:pt x="831" y="2452"/>
                </a:lnTo>
                <a:lnTo>
                  <a:pt x="837" y="2448"/>
                </a:lnTo>
                <a:lnTo>
                  <a:pt x="841" y="2458"/>
                </a:lnTo>
                <a:lnTo>
                  <a:pt x="837" y="2480"/>
                </a:lnTo>
                <a:lnTo>
                  <a:pt x="833" y="2521"/>
                </a:lnTo>
                <a:lnTo>
                  <a:pt x="852" y="2488"/>
                </a:lnTo>
                <a:lnTo>
                  <a:pt x="863" y="2448"/>
                </a:lnTo>
                <a:lnTo>
                  <a:pt x="882" y="2441"/>
                </a:lnTo>
                <a:lnTo>
                  <a:pt x="899" y="2409"/>
                </a:lnTo>
                <a:lnTo>
                  <a:pt x="910" y="2418"/>
                </a:lnTo>
                <a:lnTo>
                  <a:pt x="927" y="2443"/>
                </a:lnTo>
                <a:lnTo>
                  <a:pt x="940" y="2398"/>
                </a:lnTo>
                <a:lnTo>
                  <a:pt x="949" y="2377"/>
                </a:lnTo>
                <a:lnTo>
                  <a:pt x="972" y="2385"/>
                </a:lnTo>
                <a:lnTo>
                  <a:pt x="998" y="2422"/>
                </a:lnTo>
                <a:lnTo>
                  <a:pt x="1002" y="2411"/>
                </a:lnTo>
                <a:lnTo>
                  <a:pt x="1015" y="2368"/>
                </a:lnTo>
                <a:lnTo>
                  <a:pt x="1032" y="2334"/>
                </a:lnTo>
                <a:lnTo>
                  <a:pt x="1039" y="2332"/>
                </a:lnTo>
                <a:lnTo>
                  <a:pt x="1052" y="2336"/>
                </a:lnTo>
                <a:lnTo>
                  <a:pt x="1060" y="2312"/>
                </a:lnTo>
                <a:lnTo>
                  <a:pt x="1073" y="2291"/>
                </a:lnTo>
                <a:lnTo>
                  <a:pt x="1088" y="2278"/>
                </a:lnTo>
                <a:lnTo>
                  <a:pt x="1118" y="2265"/>
                </a:lnTo>
                <a:lnTo>
                  <a:pt x="1142" y="2265"/>
                </a:lnTo>
                <a:lnTo>
                  <a:pt x="1110" y="2321"/>
                </a:lnTo>
                <a:lnTo>
                  <a:pt x="1103" y="2342"/>
                </a:lnTo>
                <a:lnTo>
                  <a:pt x="1101" y="2390"/>
                </a:lnTo>
                <a:lnTo>
                  <a:pt x="1110" y="2396"/>
                </a:lnTo>
                <a:lnTo>
                  <a:pt x="1127" y="2353"/>
                </a:lnTo>
                <a:lnTo>
                  <a:pt x="1165" y="2282"/>
                </a:lnTo>
                <a:lnTo>
                  <a:pt x="1185" y="2263"/>
                </a:lnTo>
                <a:lnTo>
                  <a:pt x="1185" y="2282"/>
                </a:lnTo>
                <a:lnTo>
                  <a:pt x="1185" y="2349"/>
                </a:lnTo>
                <a:lnTo>
                  <a:pt x="1202" y="2336"/>
                </a:lnTo>
                <a:lnTo>
                  <a:pt x="1213" y="2319"/>
                </a:lnTo>
                <a:lnTo>
                  <a:pt x="1234" y="2252"/>
                </a:lnTo>
                <a:lnTo>
                  <a:pt x="1258" y="2246"/>
                </a:lnTo>
                <a:lnTo>
                  <a:pt x="1273" y="2246"/>
                </a:lnTo>
                <a:lnTo>
                  <a:pt x="1277" y="2256"/>
                </a:lnTo>
                <a:lnTo>
                  <a:pt x="1268" y="2276"/>
                </a:lnTo>
                <a:lnTo>
                  <a:pt x="1260" y="2295"/>
                </a:lnTo>
                <a:lnTo>
                  <a:pt x="1262" y="2312"/>
                </a:lnTo>
                <a:lnTo>
                  <a:pt x="1253" y="2344"/>
                </a:lnTo>
                <a:lnTo>
                  <a:pt x="1277" y="2353"/>
                </a:lnTo>
                <a:lnTo>
                  <a:pt x="1281" y="2319"/>
                </a:lnTo>
                <a:lnTo>
                  <a:pt x="1305" y="2271"/>
                </a:lnTo>
                <a:lnTo>
                  <a:pt x="1313" y="2271"/>
                </a:lnTo>
                <a:lnTo>
                  <a:pt x="1356" y="2314"/>
                </a:lnTo>
                <a:lnTo>
                  <a:pt x="1371" y="2323"/>
                </a:lnTo>
                <a:lnTo>
                  <a:pt x="1395" y="2325"/>
                </a:lnTo>
                <a:lnTo>
                  <a:pt x="1412" y="2342"/>
                </a:lnTo>
                <a:lnTo>
                  <a:pt x="1414" y="2362"/>
                </a:lnTo>
                <a:lnTo>
                  <a:pt x="1384" y="2392"/>
                </a:lnTo>
                <a:lnTo>
                  <a:pt x="1356" y="2394"/>
                </a:lnTo>
                <a:lnTo>
                  <a:pt x="1300" y="2390"/>
                </a:lnTo>
                <a:lnTo>
                  <a:pt x="1305" y="2396"/>
                </a:lnTo>
                <a:lnTo>
                  <a:pt x="1320" y="2420"/>
                </a:lnTo>
                <a:lnTo>
                  <a:pt x="1346" y="2439"/>
                </a:lnTo>
                <a:lnTo>
                  <a:pt x="1354" y="2461"/>
                </a:lnTo>
                <a:lnTo>
                  <a:pt x="1373" y="2456"/>
                </a:lnTo>
                <a:lnTo>
                  <a:pt x="1391" y="2450"/>
                </a:lnTo>
                <a:lnTo>
                  <a:pt x="1410" y="2452"/>
                </a:lnTo>
                <a:lnTo>
                  <a:pt x="1427" y="2469"/>
                </a:lnTo>
                <a:lnTo>
                  <a:pt x="1418" y="2491"/>
                </a:lnTo>
                <a:lnTo>
                  <a:pt x="1406" y="2504"/>
                </a:lnTo>
                <a:lnTo>
                  <a:pt x="1384" y="2506"/>
                </a:lnTo>
                <a:lnTo>
                  <a:pt x="1365" y="2514"/>
                </a:lnTo>
                <a:lnTo>
                  <a:pt x="1341" y="2549"/>
                </a:lnTo>
                <a:lnTo>
                  <a:pt x="1315" y="2596"/>
                </a:lnTo>
                <a:lnTo>
                  <a:pt x="1298" y="2615"/>
                </a:lnTo>
                <a:lnTo>
                  <a:pt x="1298" y="2602"/>
                </a:lnTo>
                <a:lnTo>
                  <a:pt x="1300" y="2577"/>
                </a:lnTo>
                <a:lnTo>
                  <a:pt x="1322" y="2512"/>
                </a:lnTo>
                <a:lnTo>
                  <a:pt x="1322" y="2495"/>
                </a:lnTo>
                <a:lnTo>
                  <a:pt x="1300" y="2469"/>
                </a:lnTo>
                <a:lnTo>
                  <a:pt x="1283" y="2461"/>
                </a:lnTo>
                <a:lnTo>
                  <a:pt x="1255" y="2430"/>
                </a:lnTo>
                <a:lnTo>
                  <a:pt x="1243" y="2430"/>
                </a:lnTo>
                <a:lnTo>
                  <a:pt x="1228" y="2435"/>
                </a:lnTo>
                <a:lnTo>
                  <a:pt x="1178" y="2443"/>
                </a:lnTo>
                <a:lnTo>
                  <a:pt x="1157" y="2469"/>
                </a:lnTo>
                <a:lnTo>
                  <a:pt x="1144" y="2499"/>
                </a:lnTo>
                <a:lnTo>
                  <a:pt x="1137" y="2529"/>
                </a:lnTo>
                <a:lnTo>
                  <a:pt x="1135" y="2564"/>
                </a:lnTo>
                <a:lnTo>
                  <a:pt x="1131" y="2598"/>
                </a:lnTo>
                <a:lnTo>
                  <a:pt x="1099" y="2630"/>
                </a:lnTo>
                <a:lnTo>
                  <a:pt x="1086" y="2656"/>
                </a:lnTo>
                <a:lnTo>
                  <a:pt x="1077" y="2645"/>
                </a:lnTo>
                <a:lnTo>
                  <a:pt x="1045" y="2613"/>
                </a:lnTo>
                <a:lnTo>
                  <a:pt x="1004" y="2628"/>
                </a:lnTo>
                <a:lnTo>
                  <a:pt x="970" y="2624"/>
                </a:lnTo>
                <a:lnTo>
                  <a:pt x="957" y="2615"/>
                </a:lnTo>
                <a:lnTo>
                  <a:pt x="936" y="2574"/>
                </a:lnTo>
                <a:lnTo>
                  <a:pt x="912" y="2534"/>
                </a:lnTo>
                <a:lnTo>
                  <a:pt x="899" y="2527"/>
                </a:lnTo>
                <a:lnTo>
                  <a:pt x="891" y="2534"/>
                </a:lnTo>
                <a:lnTo>
                  <a:pt x="865" y="2579"/>
                </a:lnTo>
                <a:lnTo>
                  <a:pt x="863" y="2574"/>
                </a:lnTo>
                <a:lnTo>
                  <a:pt x="852" y="2572"/>
                </a:lnTo>
                <a:lnTo>
                  <a:pt x="831" y="2577"/>
                </a:lnTo>
                <a:lnTo>
                  <a:pt x="824" y="2648"/>
                </a:lnTo>
                <a:lnTo>
                  <a:pt x="820" y="2678"/>
                </a:lnTo>
                <a:lnTo>
                  <a:pt x="813" y="2695"/>
                </a:lnTo>
                <a:lnTo>
                  <a:pt x="805" y="2695"/>
                </a:lnTo>
                <a:lnTo>
                  <a:pt x="790" y="2686"/>
                </a:lnTo>
                <a:lnTo>
                  <a:pt x="764" y="2675"/>
                </a:lnTo>
                <a:lnTo>
                  <a:pt x="723" y="2650"/>
                </a:lnTo>
                <a:lnTo>
                  <a:pt x="719" y="2663"/>
                </a:lnTo>
                <a:lnTo>
                  <a:pt x="717" y="2706"/>
                </a:lnTo>
                <a:lnTo>
                  <a:pt x="715" y="2718"/>
                </a:lnTo>
                <a:lnTo>
                  <a:pt x="708" y="2740"/>
                </a:lnTo>
                <a:lnTo>
                  <a:pt x="691" y="2740"/>
                </a:lnTo>
                <a:lnTo>
                  <a:pt x="670" y="2733"/>
                </a:lnTo>
                <a:lnTo>
                  <a:pt x="663" y="2731"/>
                </a:lnTo>
                <a:lnTo>
                  <a:pt x="650" y="2742"/>
                </a:lnTo>
                <a:lnTo>
                  <a:pt x="614" y="2819"/>
                </a:lnTo>
                <a:lnTo>
                  <a:pt x="616" y="2832"/>
                </a:lnTo>
                <a:lnTo>
                  <a:pt x="620" y="2865"/>
                </a:lnTo>
                <a:lnTo>
                  <a:pt x="616" y="2886"/>
                </a:lnTo>
                <a:lnTo>
                  <a:pt x="599" y="2908"/>
                </a:lnTo>
                <a:lnTo>
                  <a:pt x="567" y="2966"/>
                </a:lnTo>
                <a:lnTo>
                  <a:pt x="550" y="2991"/>
                </a:lnTo>
                <a:lnTo>
                  <a:pt x="526" y="2994"/>
                </a:lnTo>
                <a:lnTo>
                  <a:pt x="524" y="3009"/>
                </a:lnTo>
                <a:lnTo>
                  <a:pt x="522" y="3067"/>
                </a:lnTo>
                <a:lnTo>
                  <a:pt x="513" y="3103"/>
                </a:lnTo>
                <a:lnTo>
                  <a:pt x="504" y="3129"/>
                </a:lnTo>
                <a:lnTo>
                  <a:pt x="489" y="3159"/>
                </a:lnTo>
                <a:lnTo>
                  <a:pt x="479" y="3191"/>
                </a:lnTo>
                <a:lnTo>
                  <a:pt x="487" y="3198"/>
                </a:lnTo>
                <a:lnTo>
                  <a:pt x="496" y="3213"/>
                </a:lnTo>
                <a:lnTo>
                  <a:pt x="502" y="3247"/>
                </a:lnTo>
                <a:lnTo>
                  <a:pt x="498" y="3256"/>
                </a:lnTo>
                <a:lnTo>
                  <a:pt x="487" y="3266"/>
                </a:lnTo>
                <a:lnTo>
                  <a:pt x="468" y="3269"/>
                </a:lnTo>
                <a:lnTo>
                  <a:pt x="447" y="3266"/>
                </a:lnTo>
                <a:lnTo>
                  <a:pt x="432" y="3273"/>
                </a:lnTo>
                <a:lnTo>
                  <a:pt x="414" y="3288"/>
                </a:lnTo>
                <a:lnTo>
                  <a:pt x="399" y="3314"/>
                </a:lnTo>
                <a:lnTo>
                  <a:pt x="391" y="3342"/>
                </a:lnTo>
                <a:lnTo>
                  <a:pt x="389" y="3378"/>
                </a:lnTo>
                <a:lnTo>
                  <a:pt x="380" y="3436"/>
                </a:lnTo>
                <a:lnTo>
                  <a:pt x="397" y="3475"/>
                </a:lnTo>
                <a:lnTo>
                  <a:pt x="389" y="3537"/>
                </a:lnTo>
                <a:lnTo>
                  <a:pt x="402" y="3559"/>
                </a:lnTo>
                <a:lnTo>
                  <a:pt x="421" y="3567"/>
                </a:lnTo>
                <a:lnTo>
                  <a:pt x="427" y="3580"/>
                </a:lnTo>
                <a:lnTo>
                  <a:pt x="417" y="3615"/>
                </a:lnTo>
                <a:lnTo>
                  <a:pt x="393" y="3623"/>
                </a:lnTo>
                <a:lnTo>
                  <a:pt x="408" y="3660"/>
                </a:lnTo>
                <a:lnTo>
                  <a:pt x="414" y="3681"/>
                </a:lnTo>
                <a:lnTo>
                  <a:pt x="408" y="3698"/>
                </a:lnTo>
                <a:lnTo>
                  <a:pt x="408" y="3724"/>
                </a:lnTo>
                <a:lnTo>
                  <a:pt x="389" y="3744"/>
                </a:lnTo>
                <a:lnTo>
                  <a:pt x="378" y="3744"/>
                </a:lnTo>
                <a:lnTo>
                  <a:pt x="376" y="3765"/>
                </a:lnTo>
                <a:lnTo>
                  <a:pt x="363" y="3776"/>
                </a:lnTo>
                <a:lnTo>
                  <a:pt x="367" y="3817"/>
                </a:lnTo>
                <a:lnTo>
                  <a:pt x="361" y="3851"/>
                </a:lnTo>
                <a:lnTo>
                  <a:pt x="350" y="3853"/>
                </a:lnTo>
                <a:lnTo>
                  <a:pt x="346" y="3836"/>
                </a:lnTo>
                <a:lnTo>
                  <a:pt x="339" y="3830"/>
                </a:lnTo>
                <a:close/>
                <a:moveTo>
                  <a:pt x="453" y="268"/>
                </a:moveTo>
                <a:lnTo>
                  <a:pt x="455" y="365"/>
                </a:lnTo>
                <a:lnTo>
                  <a:pt x="459" y="380"/>
                </a:lnTo>
                <a:lnTo>
                  <a:pt x="502" y="402"/>
                </a:lnTo>
                <a:lnTo>
                  <a:pt x="507" y="350"/>
                </a:lnTo>
                <a:lnTo>
                  <a:pt x="511" y="292"/>
                </a:lnTo>
                <a:lnTo>
                  <a:pt x="524" y="273"/>
                </a:lnTo>
                <a:lnTo>
                  <a:pt x="539" y="268"/>
                </a:lnTo>
                <a:lnTo>
                  <a:pt x="560" y="333"/>
                </a:lnTo>
                <a:lnTo>
                  <a:pt x="590" y="438"/>
                </a:lnTo>
                <a:lnTo>
                  <a:pt x="610" y="468"/>
                </a:lnTo>
                <a:lnTo>
                  <a:pt x="625" y="440"/>
                </a:lnTo>
                <a:lnTo>
                  <a:pt x="618" y="399"/>
                </a:lnTo>
                <a:lnTo>
                  <a:pt x="607" y="352"/>
                </a:lnTo>
                <a:lnTo>
                  <a:pt x="599" y="286"/>
                </a:lnTo>
                <a:lnTo>
                  <a:pt x="599" y="255"/>
                </a:lnTo>
                <a:lnTo>
                  <a:pt x="620" y="197"/>
                </a:lnTo>
                <a:lnTo>
                  <a:pt x="646" y="213"/>
                </a:lnTo>
                <a:lnTo>
                  <a:pt x="657" y="238"/>
                </a:lnTo>
                <a:lnTo>
                  <a:pt x="689" y="240"/>
                </a:lnTo>
                <a:lnTo>
                  <a:pt x="704" y="266"/>
                </a:lnTo>
                <a:lnTo>
                  <a:pt x="702" y="324"/>
                </a:lnTo>
                <a:lnTo>
                  <a:pt x="698" y="365"/>
                </a:lnTo>
                <a:lnTo>
                  <a:pt x="700" y="387"/>
                </a:lnTo>
                <a:lnTo>
                  <a:pt x="713" y="402"/>
                </a:lnTo>
                <a:lnTo>
                  <a:pt x="732" y="357"/>
                </a:lnTo>
                <a:lnTo>
                  <a:pt x="743" y="344"/>
                </a:lnTo>
                <a:lnTo>
                  <a:pt x="760" y="395"/>
                </a:lnTo>
                <a:lnTo>
                  <a:pt x="775" y="440"/>
                </a:lnTo>
                <a:lnTo>
                  <a:pt x="794" y="462"/>
                </a:lnTo>
                <a:lnTo>
                  <a:pt x="818" y="477"/>
                </a:lnTo>
                <a:lnTo>
                  <a:pt x="858" y="533"/>
                </a:lnTo>
                <a:lnTo>
                  <a:pt x="871" y="563"/>
                </a:lnTo>
                <a:lnTo>
                  <a:pt x="839" y="597"/>
                </a:lnTo>
                <a:lnTo>
                  <a:pt x="790" y="625"/>
                </a:lnTo>
                <a:lnTo>
                  <a:pt x="773" y="662"/>
                </a:lnTo>
                <a:lnTo>
                  <a:pt x="756" y="799"/>
                </a:lnTo>
                <a:lnTo>
                  <a:pt x="734" y="902"/>
                </a:lnTo>
                <a:lnTo>
                  <a:pt x="704" y="915"/>
                </a:lnTo>
                <a:lnTo>
                  <a:pt x="685" y="978"/>
                </a:lnTo>
                <a:lnTo>
                  <a:pt x="674" y="1042"/>
                </a:lnTo>
                <a:lnTo>
                  <a:pt x="672" y="1083"/>
                </a:lnTo>
                <a:lnTo>
                  <a:pt x="653" y="1107"/>
                </a:lnTo>
                <a:lnTo>
                  <a:pt x="640" y="1104"/>
                </a:lnTo>
                <a:lnTo>
                  <a:pt x="601" y="1066"/>
                </a:lnTo>
                <a:lnTo>
                  <a:pt x="554" y="1010"/>
                </a:lnTo>
                <a:lnTo>
                  <a:pt x="520" y="945"/>
                </a:lnTo>
                <a:lnTo>
                  <a:pt x="537" y="905"/>
                </a:lnTo>
                <a:lnTo>
                  <a:pt x="575" y="900"/>
                </a:lnTo>
                <a:lnTo>
                  <a:pt x="618" y="883"/>
                </a:lnTo>
                <a:lnTo>
                  <a:pt x="642" y="840"/>
                </a:lnTo>
                <a:lnTo>
                  <a:pt x="627" y="810"/>
                </a:lnTo>
                <a:lnTo>
                  <a:pt x="582" y="827"/>
                </a:lnTo>
                <a:lnTo>
                  <a:pt x="543" y="840"/>
                </a:lnTo>
                <a:lnTo>
                  <a:pt x="500" y="844"/>
                </a:lnTo>
                <a:lnTo>
                  <a:pt x="487" y="784"/>
                </a:lnTo>
                <a:lnTo>
                  <a:pt x="511" y="778"/>
                </a:lnTo>
                <a:lnTo>
                  <a:pt x="545" y="752"/>
                </a:lnTo>
                <a:lnTo>
                  <a:pt x="599" y="713"/>
                </a:lnTo>
                <a:lnTo>
                  <a:pt x="638" y="657"/>
                </a:lnTo>
                <a:lnTo>
                  <a:pt x="575" y="608"/>
                </a:lnTo>
                <a:lnTo>
                  <a:pt x="552" y="571"/>
                </a:lnTo>
                <a:lnTo>
                  <a:pt x="539" y="589"/>
                </a:lnTo>
                <a:lnTo>
                  <a:pt x="513" y="668"/>
                </a:lnTo>
                <a:lnTo>
                  <a:pt x="487" y="705"/>
                </a:lnTo>
                <a:lnTo>
                  <a:pt x="472" y="711"/>
                </a:lnTo>
                <a:lnTo>
                  <a:pt x="442" y="692"/>
                </a:lnTo>
                <a:lnTo>
                  <a:pt x="434" y="670"/>
                </a:lnTo>
                <a:lnTo>
                  <a:pt x="408" y="623"/>
                </a:lnTo>
                <a:lnTo>
                  <a:pt x="389" y="595"/>
                </a:lnTo>
                <a:lnTo>
                  <a:pt x="371" y="541"/>
                </a:lnTo>
                <a:lnTo>
                  <a:pt x="412" y="492"/>
                </a:lnTo>
                <a:lnTo>
                  <a:pt x="393" y="417"/>
                </a:lnTo>
                <a:lnTo>
                  <a:pt x="359" y="458"/>
                </a:lnTo>
                <a:lnTo>
                  <a:pt x="348" y="447"/>
                </a:lnTo>
                <a:lnTo>
                  <a:pt x="324" y="348"/>
                </a:lnTo>
                <a:lnTo>
                  <a:pt x="344" y="298"/>
                </a:lnTo>
                <a:lnTo>
                  <a:pt x="356" y="294"/>
                </a:lnTo>
                <a:lnTo>
                  <a:pt x="384" y="277"/>
                </a:lnTo>
                <a:lnTo>
                  <a:pt x="408" y="283"/>
                </a:lnTo>
                <a:lnTo>
                  <a:pt x="423" y="275"/>
                </a:lnTo>
                <a:lnTo>
                  <a:pt x="453" y="268"/>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cs typeface="Verdana" pitchFamily="34" charset="0"/>
            </a:endParaRPr>
          </a:p>
        </p:txBody>
      </p:sp>
      <p:sp>
        <p:nvSpPr>
          <p:cNvPr id="33" name="Freeform 27">
            <a:extLst>
              <a:ext uri="{FF2B5EF4-FFF2-40B4-BE49-F238E27FC236}">
                <a16:creationId xmlns:a16="http://schemas.microsoft.com/office/drawing/2014/main" id="{87A38D9F-3362-ADFB-7370-2982200617A5}"/>
              </a:ext>
            </a:extLst>
          </p:cNvPr>
          <p:cNvSpPr>
            <a:spLocks noEditPoints="1"/>
          </p:cNvSpPr>
          <p:nvPr/>
        </p:nvSpPr>
        <p:spPr bwMode="gray">
          <a:xfrm>
            <a:off x="8512677" y="3521588"/>
            <a:ext cx="870390" cy="752216"/>
          </a:xfrm>
          <a:custGeom>
            <a:avLst/>
            <a:gdLst>
              <a:gd name="T0" fmla="*/ 296 w 551"/>
              <a:gd name="T1" fmla="*/ 308 h 505"/>
              <a:gd name="T2" fmla="*/ 281 w 551"/>
              <a:gd name="T3" fmla="*/ 294 h 505"/>
              <a:gd name="T4" fmla="*/ 261 w 551"/>
              <a:gd name="T5" fmla="*/ 299 h 505"/>
              <a:gd name="T6" fmla="*/ 239 w 551"/>
              <a:gd name="T7" fmla="*/ 299 h 505"/>
              <a:gd name="T8" fmla="*/ 226 w 551"/>
              <a:gd name="T9" fmla="*/ 307 h 505"/>
              <a:gd name="T10" fmla="*/ 213 w 551"/>
              <a:gd name="T11" fmla="*/ 308 h 505"/>
              <a:gd name="T12" fmla="*/ 213 w 551"/>
              <a:gd name="T13" fmla="*/ 298 h 505"/>
              <a:gd name="T14" fmla="*/ 203 w 551"/>
              <a:gd name="T15" fmla="*/ 288 h 505"/>
              <a:gd name="T16" fmla="*/ 194 w 551"/>
              <a:gd name="T17" fmla="*/ 291 h 505"/>
              <a:gd name="T18" fmla="*/ 183 w 551"/>
              <a:gd name="T19" fmla="*/ 292 h 505"/>
              <a:gd name="T20" fmla="*/ 170 w 551"/>
              <a:gd name="T21" fmla="*/ 281 h 505"/>
              <a:gd name="T22" fmla="*/ 154 w 551"/>
              <a:gd name="T23" fmla="*/ 267 h 505"/>
              <a:gd name="T24" fmla="*/ 138 w 551"/>
              <a:gd name="T25" fmla="*/ 266 h 505"/>
              <a:gd name="T26" fmla="*/ 132 w 551"/>
              <a:gd name="T27" fmla="*/ 256 h 505"/>
              <a:gd name="T28" fmla="*/ 119 w 551"/>
              <a:gd name="T29" fmla="*/ 247 h 505"/>
              <a:gd name="T30" fmla="*/ 104 w 551"/>
              <a:gd name="T31" fmla="*/ 246 h 505"/>
              <a:gd name="T32" fmla="*/ 99 w 551"/>
              <a:gd name="T33" fmla="*/ 261 h 505"/>
              <a:gd name="T34" fmla="*/ 79 w 551"/>
              <a:gd name="T35" fmla="*/ 243 h 505"/>
              <a:gd name="T36" fmla="*/ 88 w 551"/>
              <a:gd name="T37" fmla="*/ 235 h 505"/>
              <a:gd name="T38" fmla="*/ 79 w 551"/>
              <a:gd name="T39" fmla="*/ 231 h 505"/>
              <a:gd name="T40" fmla="*/ 68 w 551"/>
              <a:gd name="T41" fmla="*/ 229 h 505"/>
              <a:gd name="T42" fmla="*/ 51 w 551"/>
              <a:gd name="T43" fmla="*/ 222 h 505"/>
              <a:gd name="T44" fmla="*/ 41 w 551"/>
              <a:gd name="T45" fmla="*/ 210 h 505"/>
              <a:gd name="T46" fmla="*/ 36 w 551"/>
              <a:gd name="T47" fmla="*/ 215 h 505"/>
              <a:gd name="T48" fmla="*/ 36 w 551"/>
              <a:gd name="T49" fmla="*/ 201 h 505"/>
              <a:gd name="T50" fmla="*/ 25 w 551"/>
              <a:gd name="T51" fmla="*/ 178 h 505"/>
              <a:gd name="T52" fmla="*/ 22 w 551"/>
              <a:gd name="T53" fmla="*/ 163 h 505"/>
              <a:gd name="T54" fmla="*/ 23 w 551"/>
              <a:gd name="T55" fmla="*/ 145 h 505"/>
              <a:gd name="T56" fmla="*/ 19 w 551"/>
              <a:gd name="T57" fmla="*/ 126 h 505"/>
              <a:gd name="T58" fmla="*/ 3 w 551"/>
              <a:gd name="T59" fmla="*/ 104 h 505"/>
              <a:gd name="T60" fmla="*/ 8 w 551"/>
              <a:gd name="T61" fmla="*/ 65 h 505"/>
              <a:gd name="T62" fmla="*/ 15 w 551"/>
              <a:gd name="T63" fmla="*/ 65 h 505"/>
              <a:gd name="T64" fmla="*/ 15 w 551"/>
              <a:gd name="T65" fmla="*/ 53 h 505"/>
              <a:gd name="T66" fmla="*/ 29 w 551"/>
              <a:gd name="T67" fmla="*/ 44 h 505"/>
              <a:gd name="T68" fmla="*/ 68 w 551"/>
              <a:gd name="T69" fmla="*/ 35 h 505"/>
              <a:gd name="T70" fmla="*/ 109 w 551"/>
              <a:gd name="T71" fmla="*/ 9 h 505"/>
              <a:gd name="T72" fmla="*/ 174 w 551"/>
              <a:gd name="T73" fmla="*/ 11 h 505"/>
              <a:gd name="T74" fmla="*/ 164 w 551"/>
              <a:gd name="T75" fmla="*/ 11 h 505"/>
              <a:gd name="T76" fmla="*/ 183 w 551"/>
              <a:gd name="T77" fmla="*/ 30 h 505"/>
              <a:gd name="T78" fmla="*/ 213 w 551"/>
              <a:gd name="T79" fmla="*/ 15 h 505"/>
              <a:gd name="T80" fmla="*/ 192 w 551"/>
              <a:gd name="T81" fmla="*/ 33 h 505"/>
              <a:gd name="T82" fmla="*/ 211 w 551"/>
              <a:gd name="T83" fmla="*/ 25 h 505"/>
              <a:gd name="T84" fmla="*/ 273 w 551"/>
              <a:gd name="T85" fmla="*/ 20 h 505"/>
              <a:gd name="T86" fmla="*/ 335 w 551"/>
              <a:gd name="T87" fmla="*/ 18 h 505"/>
              <a:gd name="T88" fmla="*/ 352 w 551"/>
              <a:gd name="T89" fmla="*/ 42 h 505"/>
              <a:gd name="T90" fmla="*/ 356 w 551"/>
              <a:gd name="T91" fmla="*/ 56 h 505"/>
              <a:gd name="T92" fmla="*/ 370 w 551"/>
              <a:gd name="T93" fmla="*/ 114 h 505"/>
              <a:gd name="T94" fmla="*/ 348 w 551"/>
              <a:gd name="T95" fmla="*/ 126 h 505"/>
              <a:gd name="T96" fmla="*/ 346 w 551"/>
              <a:gd name="T97" fmla="*/ 143 h 505"/>
              <a:gd name="T98" fmla="*/ 360 w 551"/>
              <a:gd name="T99" fmla="*/ 155 h 505"/>
              <a:gd name="T100" fmla="*/ 356 w 551"/>
              <a:gd name="T101" fmla="*/ 183 h 505"/>
              <a:gd name="T102" fmla="*/ 372 w 551"/>
              <a:gd name="T103" fmla="*/ 215 h 505"/>
              <a:gd name="T104" fmla="*/ 370 w 551"/>
              <a:gd name="T105" fmla="*/ 224 h 505"/>
              <a:gd name="T106" fmla="*/ 372 w 551"/>
              <a:gd name="T107" fmla="*/ 244 h 505"/>
              <a:gd name="T108" fmla="*/ 350 w 551"/>
              <a:gd name="T109" fmla="*/ 259 h 505"/>
              <a:gd name="T110" fmla="*/ 323 w 551"/>
              <a:gd name="T111" fmla="*/ 310 h 505"/>
              <a:gd name="T112" fmla="*/ 15 w 551"/>
              <a:gd name="T113" fmla="*/ 50 h 505"/>
              <a:gd name="T114" fmla="*/ 6 w 551"/>
              <a:gd name="T115" fmla="*/ 53 h 505"/>
              <a:gd name="T116" fmla="*/ 13 w 551"/>
              <a:gd name="T117" fmla="*/ 47 h 505"/>
              <a:gd name="T118" fmla="*/ 3 w 551"/>
              <a:gd name="T119" fmla="*/ 47 h 505"/>
              <a:gd name="T120" fmla="*/ 0 w 551"/>
              <a:gd name="T121" fmla="*/ 47 h 5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51" h="505">
                <a:moveTo>
                  <a:pt x="466" y="503"/>
                </a:moveTo>
                <a:lnTo>
                  <a:pt x="444" y="490"/>
                </a:lnTo>
                <a:lnTo>
                  <a:pt x="433" y="488"/>
                </a:lnTo>
                <a:lnTo>
                  <a:pt x="431" y="479"/>
                </a:lnTo>
                <a:lnTo>
                  <a:pt x="414" y="473"/>
                </a:lnTo>
                <a:lnTo>
                  <a:pt x="410" y="466"/>
                </a:lnTo>
                <a:lnTo>
                  <a:pt x="397" y="471"/>
                </a:lnTo>
                <a:lnTo>
                  <a:pt x="384" y="468"/>
                </a:lnTo>
                <a:lnTo>
                  <a:pt x="382" y="473"/>
                </a:lnTo>
                <a:lnTo>
                  <a:pt x="373" y="481"/>
                </a:lnTo>
                <a:lnTo>
                  <a:pt x="363" y="471"/>
                </a:lnTo>
                <a:lnTo>
                  <a:pt x="350" y="473"/>
                </a:lnTo>
                <a:lnTo>
                  <a:pt x="345" y="471"/>
                </a:lnTo>
                <a:lnTo>
                  <a:pt x="333" y="477"/>
                </a:lnTo>
                <a:lnTo>
                  <a:pt x="330" y="486"/>
                </a:lnTo>
                <a:lnTo>
                  <a:pt x="326" y="490"/>
                </a:lnTo>
                <a:lnTo>
                  <a:pt x="322" y="486"/>
                </a:lnTo>
                <a:lnTo>
                  <a:pt x="311" y="488"/>
                </a:lnTo>
                <a:lnTo>
                  <a:pt x="311" y="481"/>
                </a:lnTo>
                <a:lnTo>
                  <a:pt x="313" y="477"/>
                </a:lnTo>
                <a:lnTo>
                  <a:pt x="311" y="471"/>
                </a:lnTo>
                <a:lnTo>
                  <a:pt x="303" y="473"/>
                </a:lnTo>
                <a:lnTo>
                  <a:pt x="300" y="466"/>
                </a:lnTo>
                <a:lnTo>
                  <a:pt x="296" y="456"/>
                </a:lnTo>
                <a:lnTo>
                  <a:pt x="290" y="458"/>
                </a:lnTo>
                <a:lnTo>
                  <a:pt x="288" y="462"/>
                </a:lnTo>
                <a:lnTo>
                  <a:pt x="283" y="460"/>
                </a:lnTo>
                <a:lnTo>
                  <a:pt x="279" y="471"/>
                </a:lnTo>
                <a:lnTo>
                  <a:pt x="268" y="473"/>
                </a:lnTo>
                <a:lnTo>
                  <a:pt x="268" y="462"/>
                </a:lnTo>
                <a:lnTo>
                  <a:pt x="262" y="462"/>
                </a:lnTo>
                <a:lnTo>
                  <a:pt x="258" y="449"/>
                </a:lnTo>
                <a:lnTo>
                  <a:pt x="249" y="445"/>
                </a:lnTo>
                <a:lnTo>
                  <a:pt x="245" y="436"/>
                </a:lnTo>
                <a:lnTo>
                  <a:pt x="245" y="428"/>
                </a:lnTo>
                <a:lnTo>
                  <a:pt x="225" y="423"/>
                </a:lnTo>
                <a:lnTo>
                  <a:pt x="217" y="415"/>
                </a:lnTo>
                <a:lnTo>
                  <a:pt x="208" y="421"/>
                </a:lnTo>
                <a:lnTo>
                  <a:pt x="202" y="421"/>
                </a:lnTo>
                <a:lnTo>
                  <a:pt x="200" y="413"/>
                </a:lnTo>
                <a:lnTo>
                  <a:pt x="200" y="404"/>
                </a:lnTo>
                <a:lnTo>
                  <a:pt x="193" y="406"/>
                </a:lnTo>
                <a:lnTo>
                  <a:pt x="197" y="395"/>
                </a:lnTo>
                <a:lnTo>
                  <a:pt x="180" y="395"/>
                </a:lnTo>
                <a:lnTo>
                  <a:pt x="174" y="391"/>
                </a:lnTo>
                <a:lnTo>
                  <a:pt x="161" y="383"/>
                </a:lnTo>
                <a:lnTo>
                  <a:pt x="152" y="383"/>
                </a:lnTo>
                <a:lnTo>
                  <a:pt x="152" y="389"/>
                </a:lnTo>
                <a:lnTo>
                  <a:pt x="161" y="400"/>
                </a:lnTo>
                <a:lnTo>
                  <a:pt x="150" y="404"/>
                </a:lnTo>
                <a:lnTo>
                  <a:pt x="144" y="413"/>
                </a:lnTo>
                <a:lnTo>
                  <a:pt x="137" y="408"/>
                </a:lnTo>
                <a:lnTo>
                  <a:pt x="129" y="393"/>
                </a:lnTo>
                <a:lnTo>
                  <a:pt x="116" y="385"/>
                </a:lnTo>
                <a:lnTo>
                  <a:pt x="122" y="376"/>
                </a:lnTo>
                <a:lnTo>
                  <a:pt x="127" y="376"/>
                </a:lnTo>
                <a:lnTo>
                  <a:pt x="129" y="372"/>
                </a:lnTo>
                <a:lnTo>
                  <a:pt x="124" y="363"/>
                </a:lnTo>
                <a:lnTo>
                  <a:pt x="118" y="363"/>
                </a:lnTo>
                <a:lnTo>
                  <a:pt x="116" y="365"/>
                </a:lnTo>
                <a:lnTo>
                  <a:pt x="105" y="367"/>
                </a:lnTo>
                <a:lnTo>
                  <a:pt x="105" y="361"/>
                </a:lnTo>
                <a:lnTo>
                  <a:pt x="99" y="363"/>
                </a:lnTo>
                <a:lnTo>
                  <a:pt x="94" y="357"/>
                </a:lnTo>
                <a:lnTo>
                  <a:pt x="82" y="355"/>
                </a:lnTo>
                <a:lnTo>
                  <a:pt x="75" y="352"/>
                </a:lnTo>
                <a:lnTo>
                  <a:pt x="67" y="346"/>
                </a:lnTo>
                <a:lnTo>
                  <a:pt x="64" y="335"/>
                </a:lnTo>
                <a:lnTo>
                  <a:pt x="60" y="333"/>
                </a:lnTo>
                <a:lnTo>
                  <a:pt x="52" y="333"/>
                </a:lnTo>
                <a:lnTo>
                  <a:pt x="49" y="337"/>
                </a:lnTo>
                <a:lnTo>
                  <a:pt x="52" y="340"/>
                </a:lnTo>
                <a:lnTo>
                  <a:pt x="49" y="346"/>
                </a:lnTo>
                <a:lnTo>
                  <a:pt x="41" y="346"/>
                </a:lnTo>
                <a:lnTo>
                  <a:pt x="52" y="318"/>
                </a:lnTo>
                <a:lnTo>
                  <a:pt x="45" y="299"/>
                </a:lnTo>
                <a:lnTo>
                  <a:pt x="32" y="292"/>
                </a:lnTo>
                <a:lnTo>
                  <a:pt x="37" y="282"/>
                </a:lnTo>
                <a:lnTo>
                  <a:pt x="28" y="271"/>
                </a:lnTo>
                <a:lnTo>
                  <a:pt x="28" y="262"/>
                </a:lnTo>
                <a:lnTo>
                  <a:pt x="32" y="258"/>
                </a:lnTo>
                <a:lnTo>
                  <a:pt x="37" y="245"/>
                </a:lnTo>
                <a:lnTo>
                  <a:pt x="32" y="243"/>
                </a:lnTo>
                <a:lnTo>
                  <a:pt x="34" y="230"/>
                </a:lnTo>
                <a:lnTo>
                  <a:pt x="26" y="223"/>
                </a:lnTo>
                <a:lnTo>
                  <a:pt x="24" y="217"/>
                </a:lnTo>
                <a:lnTo>
                  <a:pt x="28" y="200"/>
                </a:lnTo>
                <a:lnTo>
                  <a:pt x="13" y="183"/>
                </a:lnTo>
                <a:lnTo>
                  <a:pt x="2" y="178"/>
                </a:lnTo>
                <a:lnTo>
                  <a:pt x="4" y="165"/>
                </a:lnTo>
                <a:lnTo>
                  <a:pt x="13" y="159"/>
                </a:lnTo>
                <a:lnTo>
                  <a:pt x="19" y="138"/>
                </a:lnTo>
                <a:lnTo>
                  <a:pt x="11" y="103"/>
                </a:lnTo>
                <a:lnTo>
                  <a:pt x="19" y="105"/>
                </a:lnTo>
                <a:lnTo>
                  <a:pt x="26" y="110"/>
                </a:lnTo>
                <a:lnTo>
                  <a:pt x="22" y="103"/>
                </a:lnTo>
                <a:lnTo>
                  <a:pt x="26" y="97"/>
                </a:lnTo>
                <a:lnTo>
                  <a:pt x="26" y="90"/>
                </a:lnTo>
                <a:lnTo>
                  <a:pt x="22" y="84"/>
                </a:lnTo>
                <a:lnTo>
                  <a:pt x="22" y="79"/>
                </a:lnTo>
                <a:lnTo>
                  <a:pt x="22" y="75"/>
                </a:lnTo>
                <a:lnTo>
                  <a:pt x="43" y="69"/>
                </a:lnTo>
                <a:lnTo>
                  <a:pt x="54" y="67"/>
                </a:lnTo>
                <a:lnTo>
                  <a:pt x="67" y="60"/>
                </a:lnTo>
                <a:lnTo>
                  <a:pt x="99" y="56"/>
                </a:lnTo>
                <a:lnTo>
                  <a:pt x="112" y="49"/>
                </a:lnTo>
                <a:lnTo>
                  <a:pt x="131" y="28"/>
                </a:lnTo>
                <a:lnTo>
                  <a:pt x="159" y="15"/>
                </a:lnTo>
                <a:lnTo>
                  <a:pt x="195" y="2"/>
                </a:lnTo>
                <a:lnTo>
                  <a:pt x="230" y="0"/>
                </a:lnTo>
                <a:lnTo>
                  <a:pt x="255" y="17"/>
                </a:lnTo>
                <a:lnTo>
                  <a:pt x="234" y="4"/>
                </a:lnTo>
                <a:lnTo>
                  <a:pt x="234" y="11"/>
                </a:lnTo>
                <a:lnTo>
                  <a:pt x="240" y="17"/>
                </a:lnTo>
                <a:lnTo>
                  <a:pt x="242" y="39"/>
                </a:lnTo>
                <a:lnTo>
                  <a:pt x="251" y="43"/>
                </a:lnTo>
                <a:lnTo>
                  <a:pt x="268" y="47"/>
                </a:lnTo>
                <a:lnTo>
                  <a:pt x="283" y="41"/>
                </a:lnTo>
                <a:lnTo>
                  <a:pt x="309" y="24"/>
                </a:lnTo>
                <a:lnTo>
                  <a:pt x="311" y="24"/>
                </a:lnTo>
                <a:lnTo>
                  <a:pt x="288" y="43"/>
                </a:lnTo>
                <a:lnTo>
                  <a:pt x="281" y="47"/>
                </a:lnTo>
                <a:lnTo>
                  <a:pt x="281" y="52"/>
                </a:lnTo>
                <a:lnTo>
                  <a:pt x="288" y="52"/>
                </a:lnTo>
                <a:lnTo>
                  <a:pt x="294" y="47"/>
                </a:lnTo>
                <a:lnTo>
                  <a:pt x="309" y="39"/>
                </a:lnTo>
                <a:lnTo>
                  <a:pt x="322" y="28"/>
                </a:lnTo>
                <a:lnTo>
                  <a:pt x="343" y="28"/>
                </a:lnTo>
                <a:lnTo>
                  <a:pt x="399" y="32"/>
                </a:lnTo>
                <a:lnTo>
                  <a:pt x="472" y="28"/>
                </a:lnTo>
                <a:lnTo>
                  <a:pt x="487" y="28"/>
                </a:lnTo>
                <a:lnTo>
                  <a:pt x="489" y="28"/>
                </a:lnTo>
                <a:lnTo>
                  <a:pt x="506" y="39"/>
                </a:lnTo>
                <a:lnTo>
                  <a:pt x="513" y="60"/>
                </a:lnTo>
                <a:lnTo>
                  <a:pt x="515" y="67"/>
                </a:lnTo>
                <a:lnTo>
                  <a:pt x="515" y="69"/>
                </a:lnTo>
                <a:lnTo>
                  <a:pt x="517" y="75"/>
                </a:lnTo>
                <a:lnTo>
                  <a:pt x="521" y="88"/>
                </a:lnTo>
                <a:lnTo>
                  <a:pt x="536" y="150"/>
                </a:lnTo>
                <a:lnTo>
                  <a:pt x="541" y="170"/>
                </a:lnTo>
                <a:lnTo>
                  <a:pt x="541" y="181"/>
                </a:lnTo>
                <a:lnTo>
                  <a:pt x="534" y="189"/>
                </a:lnTo>
                <a:lnTo>
                  <a:pt x="524" y="189"/>
                </a:lnTo>
                <a:lnTo>
                  <a:pt x="509" y="200"/>
                </a:lnTo>
                <a:lnTo>
                  <a:pt x="502" y="213"/>
                </a:lnTo>
                <a:lnTo>
                  <a:pt x="498" y="226"/>
                </a:lnTo>
                <a:lnTo>
                  <a:pt x="506" y="226"/>
                </a:lnTo>
                <a:lnTo>
                  <a:pt x="515" y="232"/>
                </a:lnTo>
                <a:lnTo>
                  <a:pt x="519" y="239"/>
                </a:lnTo>
                <a:lnTo>
                  <a:pt x="526" y="245"/>
                </a:lnTo>
                <a:lnTo>
                  <a:pt x="526" y="254"/>
                </a:lnTo>
                <a:lnTo>
                  <a:pt x="517" y="284"/>
                </a:lnTo>
                <a:lnTo>
                  <a:pt x="521" y="290"/>
                </a:lnTo>
                <a:lnTo>
                  <a:pt x="526" y="297"/>
                </a:lnTo>
                <a:lnTo>
                  <a:pt x="524" y="307"/>
                </a:lnTo>
                <a:lnTo>
                  <a:pt x="543" y="340"/>
                </a:lnTo>
                <a:lnTo>
                  <a:pt x="551" y="348"/>
                </a:lnTo>
                <a:lnTo>
                  <a:pt x="543" y="348"/>
                </a:lnTo>
                <a:lnTo>
                  <a:pt x="541" y="355"/>
                </a:lnTo>
                <a:lnTo>
                  <a:pt x="549" y="365"/>
                </a:lnTo>
                <a:lnTo>
                  <a:pt x="549" y="378"/>
                </a:lnTo>
                <a:lnTo>
                  <a:pt x="543" y="387"/>
                </a:lnTo>
                <a:lnTo>
                  <a:pt x="532" y="389"/>
                </a:lnTo>
                <a:lnTo>
                  <a:pt x="526" y="395"/>
                </a:lnTo>
                <a:lnTo>
                  <a:pt x="511" y="410"/>
                </a:lnTo>
                <a:lnTo>
                  <a:pt x="474" y="458"/>
                </a:lnTo>
                <a:lnTo>
                  <a:pt x="472" y="468"/>
                </a:lnTo>
                <a:lnTo>
                  <a:pt x="472" y="490"/>
                </a:lnTo>
                <a:lnTo>
                  <a:pt x="481" y="505"/>
                </a:lnTo>
                <a:lnTo>
                  <a:pt x="466" y="503"/>
                </a:lnTo>
                <a:close/>
                <a:moveTo>
                  <a:pt x="22" y="79"/>
                </a:moveTo>
                <a:lnTo>
                  <a:pt x="22" y="84"/>
                </a:lnTo>
                <a:lnTo>
                  <a:pt x="13" y="84"/>
                </a:lnTo>
                <a:lnTo>
                  <a:pt x="9" y="84"/>
                </a:lnTo>
                <a:lnTo>
                  <a:pt x="9" y="75"/>
                </a:lnTo>
                <a:lnTo>
                  <a:pt x="13" y="75"/>
                </a:lnTo>
                <a:lnTo>
                  <a:pt x="19" y="75"/>
                </a:lnTo>
                <a:lnTo>
                  <a:pt x="22" y="79"/>
                </a:lnTo>
                <a:close/>
                <a:moveTo>
                  <a:pt x="0" y="75"/>
                </a:moveTo>
                <a:lnTo>
                  <a:pt x="4" y="75"/>
                </a:lnTo>
                <a:lnTo>
                  <a:pt x="6" y="86"/>
                </a:lnTo>
                <a:lnTo>
                  <a:pt x="4" y="84"/>
                </a:lnTo>
                <a:lnTo>
                  <a:pt x="0" y="7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34" name="Freeform 28">
            <a:extLst>
              <a:ext uri="{FF2B5EF4-FFF2-40B4-BE49-F238E27FC236}">
                <a16:creationId xmlns:a16="http://schemas.microsoft.com/office/drawing/2014/main" id="{30F3474A-8310-4D37-AB2C-6D7177B6C530}"/>
              </a:ext>
            </a:extLst>
          </p:cNvPr>
          <p:cNvSpPr>
            <a:spLocks/>
          </p:cNvSpPr>
          <p:nvPr/>
        </p:nvSpPr>
        <p:spPr bwMode="gray">
          <a:xfrm>
            <a:off x="6467146" y="5087327"/>
            <a:ext cx="297826" cy="539991"/>
          </a:xfrm>
          <a:custGeom>
            <a:avLst/>
            <a:gdLst>
              <a:gd name="T0" fmla="*/ 73 w 189"/>
              <a:gd name="T1" fmla="*/ 222 h 363"/>
              <a:gd name="T2" fmla="*/ 57 w 189"/>
              <a:gd name="T3" fmla="*/ 229 h 363"/>
              <a:gd name="T4" fmla="*/ 38 w 189"/>
              <a:gd name="T5" fmla="*/ 225 h 363"/>
              <a:gd name="T6" fmla="*/ 22 w 189"/>
              <a:gd name="T7" fmla="*/ 229 h 363"/>
              <a:gd name="T8" fmla="*/ 28 w 189"/>
              <a:gd name="T9" fmla="*/ 206 h 363"/>
              <a:gd name="T10" fmla="*/ 23 w 189"/>
              <a:gd name="T11" fmla="*/ 187 h 363"/>
              <a:gd name="T12" fmla="*/ 27 w 189"/>
              <a:gd name="T13" fmla="*/ 168 h 363"/>
              <a:gd name="T14" fmla="*/ 27 w 189"/>
              <a:gd name="T15" fmla="*/ 164 h 363"/>
              <a:gd name="T16" fmla="*/ 12 w 189"/>
              <a:gd name="T17" fmla="*/ 167 h 363"/>
              <a:gd name="T18" fmla="*/ 19 w 189"/>
              <a:gd name="T19" fmla="*/ 157 h 363"/>
              <a:gd name="T20" fmla="*/ 23 w 189"/>
              <a:gd name="T21" fmla="*/ 149 h 363"/>
              <a:gd name="T22" fmla="*/ 15 w 189"/>
              <a:gd name="T23" fmla="*/ 153 h 363"/>
              <a:gd name="T24" fmla="*/ 1 w 189"/>
              <a:gd name="T25" fmla="*/ 155 h 363"/>
              <a:gd name="T26" fmla="*/ 5 w 189"/>
              <a:gd name="T27" fmla="*/ 144 h 363"/>
              <a:gd name="T28" fmla="*/ 6 w 189"/>
              <a:gd name="T29" fmla="*/ 125 h 363"/>
              <a:gd name="T30" fmla="*/ 18 w 189"/>
              <a:gd name="T31" fmla="*/ 112 h 363"/>
              <a:gd name="T32" fmla="*/ 22 w 189"/>
              <a:gd name="T33" fmla="*/ 88 h 363"/>
              <a:gd name="T34" fmla="*/ 27 w 189"/>
              <a:gd name="T35" fmla="*/ 32 h 363"/>
              <a:gd name="T36" fmla="*/ 25 w 189"/>
              <a:gd name="T37" fmla="*/ 15 h 363"/>
              <a:gd name="T38" fmla="*/ 44 w 189"/>
              <a:gd name="T39" fmla="*/ 4 h 363"/>
              <a:gd name="T40" fmla="*/ 61 w 189"/>
              <a:gd name="T41" fmla="*/ 9 h 363"/>
              <a:gd name="T42" fmla="*/ 101 w 189"/>
              <a:gd name="T43" fmla="*/ 6 h 363"/>
              <a:gd name="T44" fmla="*/ 111 w 189"/>
              <a:gd name="T45" fmla="*/ 11 h 363"/>
              <a:gd name="T46" fmla="*/ 129 w 189"/>
              <a:gd name="T47" fmla="*/ 27 h 363"/>
              <a:gd name="T48" fmla="*/ 125 w 189"/>
              <a:gd name="T49" fmla="*/ 37 h 363"/>
              <a:gd name="T50" fmla="*/ 102 w 189"/>
              <a:gd name="T51" fmla="*/ 49 h 363"/>
              <a:gd name="T52" fmla="*/ 102 w 189"/>
              <a:gd name="T53" fmla="*/ 66 h 363"/>
              <a:gd name="T54" fmla="*/ 101 w 189"/>
              <a:gd name="T55" fmla="*/ 106 h 363"/>
              <a:gd name="T56" fmla="*/ 92 w 189"/>
              <a:gd name="T57" fmla="*/ 114 h 363"/>
              <a:gd name="T58" fmla="*/ 81 w 189"/>
              <a:gd name="T59" fmla="*/ 118 h 363"/>
              <a:gd name="T60" fmla="*/ 96 w 189"/>
              <a:gd name="T61" fmla="*/ 139 h 363"/>
              <a:gd name="T62" fmla="*/ 92 w 189"/>
              <a:gd name="T63" fmla="*/ 150 h 363"/>
              <a:gd name="T64" fmla="*/ 82 w 189"/>
              <a:gd name="T65" fmla="*/ 172 h 363"/>
              <a:gd name="T66" fmla="*/ 102 w 189"/>
              <a:gd name="T67" fmla="*/ 182 h 363"/>
              <a:gd name="T68" fmla="*/ 83 w 189"/>
              <a:gd name="T69" fmla="*/ 201 h 363"/>
              <a:gd name="T70" fmla="*/ 78 w 189"/>
              <a:gd name="T71" fmla="*/ 220 h 3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9" h="363">
                <a:moveTo>
                  <a:pt x="114" y="348"/>
                </a:moveTo>
                <a:lnTo>
                  <a:pt x="107" y="352"/>
                </a:lnTo>
                <a:lnTo>
                  <a:pt x="95" y="361"/>
                </a:lnTo>
                <a:lnTo>
                  <a:pt x="84" y="363"/>
                </a:lnTo>
                <a:lnTo>
                  <a:pt x="71" y="357"/>
                </a:lnTo>
                <a:lnTo>
                  <a:pt x="56" y="357"/>
                </a:lnTo>
                <a:lnTo>
                  <a:pt x="50" y="355"/>
                </a:lnTo>
                <a:lnTo>
                  <a:pt x="32" y="363"/>
                </a:lnTo>
                <a:lnTo>
                  <a:pt x="30" y="359"/>
                </a:lnTo>
                <a:lnTo>
                  <a:pt x="41" y="327"/>
                </a:lnTo>
                <a:lnTo>
                  <a:pt x="39" y="301"/>
                </a:lnTo>
                <a:lnTo>
                  <a:pt x="34" y="297"/>
                </a:lnTo>
                <a:lnTo>
                  <a:pt x="41" y="279"/>
                </a:lnTo>
                <a:lnTo>
                  <a:pt x="39" y="266"/>
                </a:lnTo>
                <a:lnTo>
                  <a:pt x="43" y="264"/>
                </a:lnTo>
                <a:lnTo>
                  <a:pt x="39" y="260"/>
                </a:lnTo>
                <a:lnTo>
                  <a:pt x="30" y="262"/>
                </a:lnTo>
                <a:lnTo>
                  <a:pt x="17" y="264"/>
                </a:lnTo>
                <a:lnTo>
                  <a:pt x="15" y="251"/>
                </a:lnTo>
                <a:lnTo>
                  <a:pt x="28" y="249"/>
                </a:lnTo>
                <a:lnTo>
                  <a:pt x="34" y="243"/>
                </a:lnTo>
                <a:lnTo>
                  <a:pt x="34" y="236"/>
                </a:lnTo>
                <a:lnTo>
                  <a:pt x="28" y="230"/>
                </a:lnTo>
                <a:lnTo>
                  <a:pt x="22" y="243"/>
                </a:lnTo>
                <a:lnTo>
                  <a:pt x="11" y="247"/>
                </a:lnTo>
                <a:lnTo>
                  <a:pt x="2" y="245"/>
                </a:lnTo>
                <a:lnTo>
                  <a:pt x="0" y="241"/>
                </a:lnTo>
                <a:lnTo>
                  <a:pt x="7" y="228"/>
                </a:lnTo>
                <a:lnTo>
                  <a:pt x="9" y="208"/>
                </a:lnTo>
                <a:lnTo>
                  <a:pt x="9" y="198"/>
                </a:lnTo>
                <a:lnTo>
                  <a:pt x="15" y="193"/>
                </a:lnTo>
                <a:lnTo>
                  <a:pt x="26" y="178"/>
                </a:lnTo>
                <a:lnTo>
                  <a:pt x="37" y="144"/>
                </a:lnTo>
                <a:lnTo>
                  <a:pt x="32" y="140"/>
                </a:lnTo>
                <a:lnTo>
                  <a:pt x="47" y="82"/>
                </a:lnTo>
                <a:lnTo>
                  <a:pt x="39" y="51"/>
                </a:lnTo>
                <a:lnTo>
                  <a:pt x="39" y="36"/>
                </a:lnTo>
                <a:lnTo>
                  <a:pt x="37" y="24"/>
                </a:lnTo>
                <a:lnTo>
                  <a:pt x="41" y="15"/>
                </a:lnTo>
                <a:lnTo>
                  <a:pt x="65" y="6"/>
                </a:lnTo>
                <a:lnTo>
                  <a:pt x="77" y="0"/>
                </a:lnTo>
                <a:lnTo>
                  <a:pt x="90" y="15"/>
                </a:lnTo>
                <a:lnTo>
                  <a:pt x="135" y="17"/>
                </a:lnTo>
                <a:lnTo>
                  <a:pt x="148" y="9"/>
                </a:lnTo>
                <a:lnTo>
                  <a:pt x="157" y="11"/>
                </a:lnTo>
                <a:lnTo>
                  <a:pt x="163" y="17"/>
                </a:lnTo>
                <a:lnTo>
                  <a:pt x="168" y="26"/>
                </a:lnTo>
                <a:lnTo>
                  <a:pt x="189" y="43"/>
                </a:lnTo>
                <a:lnTo>
                  <a:pt x="189" y="49"/>
                </a:lnTo>
                <a:lnTo>
                  <a:pt x="183" y="58"/>
                </a:lnTo>
                <a:lnTo>
                  <a:pt x="152" y="73"/>
                </a:lnTo>
                <a:lnTo>
                  <a:pt x="150" y="77"/>
                </a:lnTo>
                <a:lnTo>
                  <a:pt x="148" y="90"/>
                </a:lnTo>
                <a:lnTo>
                  <a:pt x="150" y="105"/>
                </a:lnTo>
                <a:lnTo>
                  <a:pt x="148" y="137"/>
                </a:lnTo>
                <a:lnTo>
                  <a:pt x="148" y="168"/>
                </a:lnTo>
                <a:lnTo>
                  <a:pt x="148" y="174"/>
                </a:lnTo>
                <a:lnTo>
                  <a:pt x="135" y="180"/>
                </a:lnTo>
                <a:lnTo>
                  <a:pt x="125" y="183"/>
                </a:lnTo>
                <a:lnTo>
                  <a:pt x="118" y="187"/>
                </a:lnTo>
                <a:lnTo>
                  <a:pt x="129" y="202"/>
                </a:lnTo>
                <a:lnTo>
                  <a:pt x="140" y="221"/>
                </a:lnTo>
                <a:lnTo>
                  <a:pt x="144" y="228"/>
                </a:lnTo>
                <a:lnTo>
                  <a:pt x="135" y="238"/>
                </a:lnTo>
                <a:lnTo>
                  <a:pt x="122" y="260"/>
                </a:lnTo>
                <a:lnTo>
                  <a:pt x="120" y="273"/>
                </a:lnTo>
                <a:lnTo>
                  <a:pt x="140" y="277"/>
                </a:lnTo>
                <a:lnTo>
                  <a:pt x="150" y="288"/>
                </a:lnTo>
                <a:lnTo>
                  <a:pt x="127" y="307"/>
                </a:lnTo>
                <a:lnTo>
                  <a:pt x="122" y="318"/>
                </a:lnTo>
                <a:lnTo>
                  <a:pt x="114" y="348"/>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35" name="Freeform 29">
            <a:extLst>
              <a:ext uri="{FF2B5EF4-FFF2-40B4-BE49-F238E27FC236}">
                <a16:creationId xmlns:a16="http://schemas.microsoft.com/office/drawing/2014/main" id="{644D0E76-2B42-B202-5009-32134BB42FDF}"/>
              </a:ext>
            </a:extLst>
          </p:cNvPr>
          <p:cNvSpPr>
            <a:spLocks/>
          </p:cNvSpPr>
          <p:nvPr/>
        </p:nvSpPr>
        <p:spPr bwMode="gray">
          <a:xfrm>
            <a:off x="9050610" y="4370482"/>
            <a:ext cx="814980" cy="532918"/>
          </a:xfrm>
          <a:custGeom>
            <a:avLst/>
            <a:gdLst>
              <a:gd name="T0" fmla="*/ 3 w 515"/>
              <a:gd name="T1" fmla="*/ 110 h 358"/>
              <a:gd name="T2" fmla="*/ 19 w 515"/>
              <a:gd name="T3" fmla="*/ 105 h 358"/>
              <a:gd name="T4" fmla="*/ 38 w 515"/>
              <a:gd name="T5" fmla="*/ 89 h 358"/>
              <a:gd name="T6" fmla="*/ 66 w 515"/>
              <a:gd name="T7" fmla="*/ 37 h 358"/>
              <a:gd name="T8" fmla="*/ 95 w 515"/>
              <a:gd name="T9" fmla="*/ 21 h 358"/>
              <a:gd name="T10" fmla="*/ 105 w 515"/>
              <a:gd name="T11" fmla="*/ 11 h 358"/>
              <a:gd name="T12" fmla="*/ 122 w 515"/>
              <a:gd name="T13" fmla="*/ 12 h 358"/>
              <a:gd name="T14" fmla="*/ 158 w 515"/>
              <a:gd name="T15" fmla="*/ 17 h 358"/>
              <a:gd name="T16" fmla="*/ 163 w 515"/>
              <a:gd name="T17" fmla="*/ 21 h 358"/>
              <a:gd name="T18" fmla="*/ 172 w 515"/>
              <a:gd name="T19" fmla="*/ 27 h 358"/>
              <a:gd name="T20" fmla="*/ 182 w 515"/>
              <a:gd name="T21" fmla="*/ 23 h 358"/>
              <a:gd name="T22" fmla="*/ 219 w 515"/>
              <a:gd name="T23" fmla="*/ 13 h 358"/>
              <a:gd name="T24" fmla="*/ 227 w 515"/>
              <a:gd name="T25" fmla="*/ 3 h 358"/>
              <a:gd name="T26" fmla="*/ 240 w 515"/>
              <a:gd name="T27" fmla="*/ 0 h 358"/>
              <a:gd name="T28" fmla="*/ 263 w 515"/>
              <a:gd name="T29" fmla="*/ 31 h 358"/>
              <a:gd name="T30" fmla="*/ 291 w 515"/>
              <a:gd name="T31" fmla="*/ 64 h 358"/>
              <a:gd name="T32" fmla="*/ 297 w 515"/>
              <a:gd name="T33" fmla="*/ 92 h 358"/>
              <a:gd name="T34" fmla="*/ 294 w 515"/>
              <a:gd name="T35" fmla="*/ 128 h 358"/>
              <a:gd name="T36" fmla="*/ 291 w 515"/>
              <a:gd name="T37" fmla="*/ 134 h 358"/>
              <a:gd name="T38" fmla="*/ 295 w 515"/>
              <a:gd name="T39" fmla="*/ 142 h 358"/>
              <a:gd name="T40" fmla="*/ 299 w 515"/>
              <a:gd name="T41" fmla="*/ 142 h 358"/>
              <a:gd name="T42" fmla="*/ 308 w 515"/>
              <a:gd name="T43" fmla="*/ 150 h 358"/>
              <a:gd name="T44" fmla="*/ 319 w 515"/>
              <a:gd name="T45" fmla="*/ 148 h 358"/>
              <a:gd name="T46" fmla="*/ 337 w 515"/>
              <a:gd name="T47" fmla="*/ 142 h 358"/>
              <a:gd name="T48" fmla="*/ 352 w 515"/>
              <a:gd name="T49" fmla="*/ 146 h 358"/>
              <a:gd name="T50" fmla="*/ 349 w 515"/>
              <a:gd name="T51" fmla="*/ 162 h 358"/>
              <a:gd name="T52" fmla="*/ 337 w 515"/>
              <a:gd name="T53" fmla="*/ 170 h 358"/>
              <a:gd name="T54" fmla="*/ 324 w 515"/>
              <a:gd name="T55" fmla="*/ 176 h 358"/>
              <a:gd name="T56" fmla="*/ 311 w 515"/>
              <a:gd name="T57" fmla="*/ 205 h 358"/>
              <a:gd name="T58" fmla="*/ 308 w 515"/>
              <a:gd name="T59" fmla="*/ 226 h 358"/>
              <a:gd name="T60" fmla="*/ 273 w 515"/>
              <a:gd name="T61" fmla="*/ 215 h 358"/>
              <a:gd name="T62" fmla="*/ 260 w 515"/>
              <a:gd name="T63" fmla="*/ 210 h 358"/>
              <a:gd name="T64" fmla="*/ 240 w 515"/>
              <a:gd name="T65" fmla="*/ 202 h 358"/>
              <a:gd name="T66" fmla="*/ 197 w 515"/>
              <a:gd name="T67" fmla="*/ 222 h 358"/>
              <a:gd name="T68" fmla="*/ 167 w 515"/>
              <a:gd name="T69" fmla="*/ 217 h 358"/>
              <a:gd name="T70" fmla="*/ 150 w 515"/>
              <a:gd name="T71" fmla="*/ 222 h 358"/>
              <a:gd name="T72" fmla="*/ 125 w 515"/>
              <a:gd name="T73" fmla="*/ 214 h 358"/>
              <a:gd name="T74" fmla="*/ 103 w 515"/>
              <a:gd name="T75" fmla="*/ 218 h 358"/>
              <a:gd name="T76" fmla="*/ 99 w 515"/>
              <a:gd name="T77" fmla="*/ 214 h 358"/>
              <a:gd name="T78" fmla="*/ 96 w 515"/>
              <a:gd name="T79" fmla="*/ 206 h 358"/>
              <a:gd name="T80" fmla="*/ 82 w 515"/>
              <a:gd name="T81" fmla="*/ 196 h 358"/>
              <a:gd name="T82" fmla="*/ 86 w 515"/>
              <a:gd name="T83" fmla="*/ 186 h 358"/>
              <a:gd name="T84" fmla="*/ 90 w 515"/>
              <a:gd name="T85" fmla="*/ 183 h 358"/>
              <a:gd name="T86" fmla="*/ 75 w 515"/>
              <a:gd name="T87" fmla="*/ 180 h 358"/>
              <a:gd name="T88" fmla="*/ 68 w 515"/>
              <a:gd name="T89" fmla="*/ 188 h 358"/>
              <a:gd name="T90" fmla="*/ 58 w 515"/>
              <a:gd name="T91" fmla="*/ 180 h 358"/>
              <a:gd name="T92" fmla="*/ 47 w 515"/>
              <a:gd name="T93" fmla="*/ 175 h 358"/>
              <a:gd name="T94" fmla="*/ 40 w 515"/>
              <a:gd name="T95" fmla="*/ 175 h 358"/>
              <a:gd name="T96" fmla="*/ 41 w 515"/>
              <a:gd name="T97" fmla="*/ 168 h 358"/>
              <a:gd name="T98" fmla="*/ 42 w 515"/>
              <a:gd name="T99" fmla="*/ 165 h 358"/>
              <a:gd name="T100" fmla="*/ 41 w 515"/>
              <a:gd name="T101" fmla="*/ 161 h 358"/>
              <a:gd name="T102" fmla="*/ 42 w 515"/>
              <a:gd name="T103" fmla="*/ 155 h 358"/>
              <a:gd name="T104" fmla="*/ 29 w 515"/>
              <a:gd name="T105" fmla="*/ 149 h 358"/>
              <a:gd name="T106" fmla="*/ 18 w 515"/>
              <a:gd name="T107" fmla="*/ 137 h 358"/>
              <a:gd name="T108" fmla="*/ 18 w 515"/>
              <a:gd name="T109" fmla="*/ 126 h 358"/>
              <a:gd name="T110" fmla="*/ 10 w 515"/>
              <a:gd name="T111" fmla="*/ 121 h 358"/>
              <a:gd name="T112" fmla="*/ 0 w 515"/>
              <a:gd name="T113" fmla="*/ 108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15" h="358">
                <a:moveTo>
                  <a:pt x="0" y="171"/>
                </a:moveTo>
                <a:lnTo>
                  <a:pt x="4" y="174"/>
                </a:lnTo>
                <a:lnTo>
                  <a:pt x="11" y="169"/>
                </a:lnTo>
                <a:lnTo>
                  <a:pt x="28" y="167"/>
                </a:lnTo>
                <a:lnTo>
                  <a:pt x="39" y="161"/>
                </a:lnTo>
                <a:lnTo>
                  <a:pt x="56" y="141"/>
                </a:lnTo>
                <a:lnTo>
                  <a:pt x="71" y="111"/>
                </a:lnTo>
                <a:lnTo>
                  <a:pt x="97" y="58"/>
                </a:lnTo>
                <a:lnTo>
                  <a:pt x="110" y="42"/>
                </a:lnTo>
                <a:lnTo>
                  <a:pt x="138" y="34"/>
                </a:lnTo>
                <a:lnTo>
                  <a:pt x="148" y="21"/>
                </a:lnTo>
                <a:lnTo>
                  <a:pt x="153" y="17"/>
                </a:lnTo>
                <a:lnTo>
                  <a:pt x="172" y="23"/>
                </a:lnTo>
                <a:lnTo>
                  <a:pt x="178" y="19"/>
                </a:lnTo>
                <a:lnTo>
                  <a:pt x="202" y="25"/>
                </a:lnTo>
                <a:lnTo>
                  <a:pt x="230" y="27"/>
                </a:lnTo>
                <a:lnTo>
                  <a:pt x="238" y="25"/>
                </a:lnTo>
                <a:lnTo>
                  <a:pt x="238" y="34"/>
                </a:lnTo>
                <a:lnTo>
                  <a:pt x="247" y="34"/>
                </a:lnTo>
                <a:lnTo>
                  <a:pt x="251" y="42"/>
                </a:lnTo>
                <a:lnTo>
                  <a:pt x="260" y="40"/>
                </a:lnTo>
                <a:lnTo>
                  <a:pt x="266" y="36"/>
                </a:lnTo>
                <a:lnTo>
                  <a:pt x="271" y="27"/>
                </a:lnTo>
                <a:lnTo>
                  <a:pt x="320" y="21"/>
                </a:lnTo>
                <a:lnTo>
                  <a:pt x="326" y="15"/>
                </a:lnTo>
                <a:lnTo>
                  <a:pt x="331" y="4"/>
                </a:lnTo>
                <a:lnTo>
                  <a:pt x="346" y="0"/>
                </a:lnTo>
                <a:lnTo>
                  <a:pt x="350" y="0"/>
                </a:lnTo>
                <a:lnTo>
                  <a:pt x="367" y="6"/>
                </a:lnTo>
                <a:lnTo>
                  <a:pt x="384" y="49"/>
                </a:lnTo>
                <a:lnTo>
                  <a:pt x="410" y="90"/>
                </a:lnTo>
                <a:lnTo>
                  <a:pt x="425" y="101"/>
                </a:lnTo>
                <a:lnTo>
                  <a:pt x="434" y="131"/>
                </a:lnTo>
                <a:lnTo>
                  <a:pt x="434" y="146"/>
                </a:lnTo>
                <a:lnTo>
                  <a:pt x="425" y="180"/>
                </a:lnTo>
                <a:lnTo>
                  <a:pt x="429" y="202"/>
                </a:lnTo>
                <a:lnTo>
                  <a:pt x="429" y="210"/>
                </a:lnTo>
                <a:lnTo>
                  <a:pt x="425" y="212"/>
                </a:lnTo>
                <a:lnTo>
                  <a:pt x="429" y="217"/>
                </a:lnTo>
                <a:lnTo>
                  <a:pt x="431" y="225"/>
                </a:lnTo>
                <a:lnTo>
                  <a:pt x="434" y="225"/>
                </a:lnTo>
                <a:lnTo>
                  <a:pt x="436" y="225"/>
                </a:lnTo>
                <a:lnTo>
                  <a:pt x="440" y="234"/>
                </a:lnTo>
                <a:lnTo>
                  <a:pt x="449" y="238"/>
                </a:lnTo>
                <a:lnTo>
                  <a:pt x="464" y="240"/>
                </a:lnTo>
                <a:lnTo>
                  <a:pt x="466" y="234"/>
                </a:lnTo>
                <a:lnTo>
                  <a:pt x="476" y="234"/>
                </a:lnTo>
                <a:lnTo>
                  <a:pt x="492" y="225"/>
                </a:lnTo>
                <a:lnTo>
                  <a:pt x="511" y="229"/>
                </a:lnTo>
                <a:lnTo>
                  <a:pt x="513" y="232"/>
                </a:lnTo>
                <a:lnTo>
                  <a:pt x="515" y="240"/>
                </a:lnTo>
                <a:lnTo>
                  <a:pt x="509" y="257"/>
                </a:lnTo>
                <a:lnTo>
                  <a:pt x="502" y="268"/>
                </a:lnTo>
                <a:lnTo>
                  <a:pt x="492" y="270"/>
                </a:lnTo>
                <a:lnTo>
                  <a:pt x="481" y="270"/>
                </a:lnTo>
                <a:lnTo>
                  <a:pt x="472" y="279"/>
                </a:lnTo>
                <a:lnTo>
                  <a:pt x="459" y="300"/>
                </a:lnTo>
                <a:lnTo>
                  <a:pt x="453" y="324"/>
                </a:lnTo>
                <a:lnTo>
                  <a:pt x="451" y="350"/>
                </a:lnTo>
                <a:lnTo>
                  <a:pt x="449" y="358"/>
                </a:lnTo>
                <a:lnTo>
                  <a:pt x="434" y="354"/>
                </a:lnTo>
                <a:lnTo>
                  <a:pt x="399" y="341"/>
                </a:lnTo>
                <a:lnTo>
                  <a:pt x="386" y="335"/>
                </a:lnTo>
                <a:lnTo>
                  <a:pt x="380" y="333"/>
                </a:lnTo>
                <a:lnTo>
                  <a:pt x="363" y="320"/>
                </a:lnTo>
                <a:lnTo>
                  <a:pt x="350" y="320"/>
                </a:lnTo>
                <a:lnTo>
                  <a:pt x="335" y="326"/>
                </a:lnTo>
                <a:lnTo>
                  <a:pt x="288" y="352"/>
                </a:lnTo>
                <a:lnTo>
                  <a:pt x="277" y="354"/>
                </a:lnTo>
                <a:lnTo>
                  <a:pt x="243" y="343"/>
                </a:lnTo>
                <a:lnTo>
                  <a:pt x="236" y="343"/>
                </a:lnTo>
                <a:lnTo>
                  <a:pt x="219" y="352"/>
                </a:lnTo>
                <a:lnTo>
                  <a:pt x="210" y="352"/>
                </a:lnTo>
                <a:lnTo>
                  <a:pt x="183" y="339"/>
                </a:lnTo>
                <a:lnTo>
                  <a:pt x="170" y="339"/>
                </a:lnTo>
                <a:lnTo>
                  <a:pt x="150" y="346"/>
                </a:lnTo>
                <a:lnTo>
                  <a:pt x="144" y="346"/>
                </a:lnTo>
                <a:lnTo>
                  <a:pt x="144" y="339"/>
                </a:lnTo>
                <a:lnTo>
                  <a:pt x="148" y="328"/>
                </a:lnTo>
                <a:lnTo>
                  <a:pt x="140" y="326"/>
                </a:lnTo>
                <a:lnTo>
                  <a:pt x="131" y="318"/>
                </a:lnTo>
                <a:lnTo>
                  <a:pt x="120" y="311"/>
                </a:lnTo>
                <a:lnTo>
                  <a:pt x="116" y="300"/>
                </a:lnTo>
                <a:lnTo>
                  <a:pt x="125" y="294"/>
                </a:lnTo>
                <a:lnTo>
                  <a:pt x="133" y="294"/>
                </a:lnTo>
                <a:lnTo>
                  <a:pt x="131" y="290"/>
                </a:lnTo>
                <a:lnTo>
                  <a:pt x="116" y="281"/>
                </a:lnTo>
                <a:lnTo>
                  <a:pt x="110" y="285"/>
                </a:lnTo>
                <a:lnTo>
                  <a:pt x="103" y="294"/>
                </a:lnTo>
                <a:lnTo>
                  <a:pt x="99" y="298"/>
                </a:lnTo>
                <a:lnTo>
                  <a:pt x="90" y="292"/>
                </a:lnTo>
                <a:lnTo>
                  <a:pt x="84" y="285"/>
                </a:lnTo>
                <a:lnTo>
                  <a:pt x="71" y="283"/>
                </a:lnTo>
                <a:lnTo>
                  <a:pt x="69" y="277"/>
                </a:lnTo>
                <a:lnTo>
                  <a:pt x="65" y="277"/>
                </a:lnTo>
                <a:lnTo>
                  <a:pt x="58" y="277"/>
                </a:lnTo>
                <a:lnTo>
                  <a:pt x="56" y="270"/>
                </a:lnTo>
                <a:lnTo>
                  <a:pt x="60" y="266"/>
                </a:lnTo>
                <a:lnTo>
                  <a:pt x="67" y="264"/>
                </a:lnTo>
                <a:lnTo>
                  <a:pt x="62" y="262"/>
                </a:lnTo>
                <a:lnTo>
                  <a:pt x="58" y="260"/>
                </a:lnTo>
                <a:lnTo>
                  <a:pt x="60" y="255"/>
                </a:lnTo>
                <a:lnTo>
                  <a:pt x="65" y="251"/>
                </a:lnTo>
                <a:lnTo>
                  <a:pt x="62" y="245"/>
                </a:lnTo>
                <a:lnTo>
                  <a:pt x="56" y="240"/>
                </a:lnTo>
                <a:lnTo>
                  <a:pt x="43" y="236"/>
                </a:lnTo>
                <a:lnTo>
                  <a:pt x="24" y="219"/>
                </a:lnTo>
                <a:lnTo>
                  <a:pt x="26" y="217"/>
                </a:lnTo>
                <a:lnTo>
                  <a:pt x="24" y="212"/>
                </a:lnTo>
                <a:lnTo>
                  <a:pt x="26" y="199"/>
                </a:lnTo>
                <a:lnTo>
                  <a:pt x="19" y="197"/>
                </a:lnTo>
                <a:lnTo>
                  <a:pt x="15" y="191"/>
                </a:lnTo>
                <a:lnTo>
                  <a:pt x="2" y="184"/>
                </a:lnTo>
                <a:lnTo>
                  <a:pt x="0" y="171"/>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36" name="Freeform 30">
            <a:extLst>
              <a:ext uri="{FF2B5EF4-FFF2-40B4-BE49-F238E27FC236}">
                <a16:creationId xmlns:a16="http://schemas.microsoft.com/office/drawing/2014/main" id="{6D0B3323-F61C-436E-EAF4-184E461E6F19}"/>
              </a:ext>
            </a:extLst>
          </p:cNvPr>
          <p:cNvSpPr>
            <a:spLocks noEditPoints="1"/>
          </p:cNvSpPr>
          <p:nvPr/>
        </p:nvSpPr>
        <p:spPr bwMode="gray">
          <a:xfrm>
            <a:off x="9006744" y="-1260524"/>
            <a:ext cx="4324243" cy="6442173"/>
          </a:xfrm>
          <a:custGeom>
            <a:avLst/>
            <a:gdLst>
              <a:gd name="T0" fmla="*/ 87 w 2738"/>
              <a:gd name="T1" fmla="*/ 2008 h 4326"/>
              <a:gd name="T2" fmla="*/ 5 w 2738"/>
              <a:gd name="T3" fmla="*/ 2020 h 4326"/>
              <a:gd name="T4" fmla="*/ 1196 w 2738"/>
              <a:gd name="T5" fmla="*/ 634 h 4326"/>
              <a:gd name="T6" fmla="*/ 1318 w 2738"/>
              <a:gd name="T7" fmla="*/ 802 h 4326"/>
              <a:gd name="T8" fmla="*/ 1358 w 2738"/>
              <a:gd name="T9" fmla="*/ 496 h 4326"/>
              <a:gd name="T10" fmla="*/ 1463 w 2738"/>
              <a:gd name="T11" fmla="*/ 356 h 4326"/>
              <a:gd name="T12" fmla="*/ 1826 w 2738"/>
              <a:gd name="T13" fmla="*/ 80 h 4326"/>
              <a:gd name="T14" fmla="*/ 1528 w 2738"/>
              <a:gd name="T15" fmla="*/ 152 h 4326"/>
              <a:gd name="T16" fmla="*/ 1350 w 2738"/>
              <a:gd name="T17" fmla="*/ 392 h 4326"/>
              <a:gd name="T18" fmla="*/ 1835 w 2738"/>
              <a:gd name="T19" fmla="*/ 633 h 4326"/>
              <a:gd name="T20" fmla="*/ 1796 w 2738"/>
              <a:gd name="T21" fmla="*/ 901 h 4326"/>
              <a:gd name="T22" fmla="*/ 1634 w 2738"/>
              <a:gd name="T23" fmla="*/ 901 h 4326"/>
              <a:gd name="T24" fmla="*/ 1472 w 2738"/>
              <a:gd name="T25" fmla="*/ 1014 h 4326"/>
              <a:gd name="T26" fmla="*/ 1305 w 2738"/>
              <a:gd name="T27" fmla="*/ 1044 h 4326"/>
              <a:gd name="T28" fmla="*/ 1216 w 2738"/>
              <a:gd name="T29" fmla="*/ 999 h 4326"/>
              <a:gd name="T30" fmla="*/ 938 w 2738"/>
              <a:gd name="T31" fmla="*/ 1113 h 4326"/>
              <a:gd name="T32" fmla="*/ 915 w 2738"/>
              <a:gd name="T33" fmla="*/ 1132 h 4326"/>
              <a:gd name="T34" fmla="*/ 770 w 2738"/>
              <a:gd name="T35" fmla="*/ 1324 h 4326"/>
              <a:gd name="T36" fmla="*/ 683 w 2738"/>
              <a:gd name="T37" fmla="*/ 1393 h 4326"/>
              <a:gd name="T38" fmla="*/ 558 w 2738"/>
              <a:gd name="T39" fmla="*/ 1260 h 4326"/>
              <a:gd name="T40" fmla="*/ 598 w 2738"/>
              <a:gd name="T41" fmla="*/ 1206 h 4326"/>
              <a:gd name="T42" fmla="*/ 706 w 2738"/>
              <a:gd name="T43" fmla="*/ 1037 h 4326"/>
              <a:gd name="T44" fmla="*/ 460 w 2738"/>
              <a:gd name="T45" fmla="*/ 869 h 4326"/>
              <a:gd name="T46" fmla="*/ 373 w 2738"/>
              <a:gd name="T47" fmla="*/ 1108 h 4326"/>
              <a:gd name="T48" fmla="*/ 432 w 2738"/>
              <a:gd name="T49" fmla="*/ 1474 h 4326"/>
              <a:gd name="T50" fmla="*/ 387 w 2738"/>
              <a:gd name="T51" fmla="*/ 1701 h 4326"/>
              <a:gd name="T52" fmla="*/ 310 w 2738"/>
              <a:gd name="T53" fmla="*/ 1727 h 4326"/>
              <a:gd name="T54" fmla="*/ 288 w 2738"/>
              <a:gd name="T55" fmla="*/ 1813 h 4326"/>
              <a:gd name="T56" fmla="*/ 288 w 2738"/>
              <a:gd name="T57" fmla="*/ 1853 h 4326"/>
              <a:gd name="T58" fmla="*/ 292 w 2738"/>
              <a:gd name="T59" fmla="*/ 1896 h 4326"/>
              <a:gd name="T60" fmla="*/ 313 w 2738"/>
              <a:gd name="T61" fmla="*/ 1939 h 4326"/>
              <a:gd name="T62" fmla="*/ 357 w 2738"/>
              <a:gd name="T63" fmla="*/ 1965 h 4326"/>
              <a:gd name="T64" fmla="*/ 415 w 2738"/>
              <a:gd name="T65" fmla="*/ 1977 h 4326"/>
              <a:gd name="T66" fmla="*/ 423 w 2738"/>
              <a:gd name="T67" fmla="*/ 2032 h 4326"/>
              <a:gd name="T68" fmla="*/ 470 w 2738"/>
              <a:gd name="T69" fmla="*/ 2086 h 4326"/>
              <a:gd name="T70" fmla="*/ 433 w 2738"/>
              <a:gd name="T71" fmla="*/ 2118 h 4326"/>
              <a:gd name="T72" fmla="*/ 454 w 2738"/>
              <a:gd name="T73" fmla="*/ 2181 h 4326"/>
              <a:gd name="T74" fmla="*/ 536 w 2738"/>
              <a:gd name="T75" fmla="*/ 2204 h 4326"/>
              <a:gd name="T76" fmla="*/ 605 w 2738"/>
              <a:gd name="T77" fmla="*/ 2272 h 4326"/>
              <a:gd name="T78" fmla="*/ 683 w 2738"/>
              <a:gd name="T79" fmla="*/ 2301 h 4326"/>
              <a:gd name="T80" fmla="*/ 757 w 2738"/>
              <a:gd name="T81" fmla="*/ 2321 h 4326"/>
              <a:gd name="T82" fmla="*/ 749 w 2738"/>
              <a:gd name="T83" fmla="*/ 2375 h 4326"/>
              <a:gd name="T84" fmla="*/ 689 w 2738"/>
              <a:gd name="T85" fmla="*/ 2441 h 4326"/>
              <a:gd name="T86" fmla="*/ 668 w 2738"/>
              <a:gd name="T87" fmla="*/ 2536 h 4326"/>
              <a:gd name="T88" fmla="*/ 772 w 2738"/>
              <a:gd name="T89" fmla="*/ 2622 h 4326"/>
              <a:gd name="T90" fmla="*/ 874 w 2738"/>
              <a:gd name="T91" fmla="*/ 2644 h 4326"/>
              <a:gd name="T92" fmla="*/ 941 w 2738"/>
              <a:gd name="T93" fmla="*/ 2662 h 4326"/>
              <a:gd name="T94" fmla="*/ 999 w 2738"/>
              <a:gd name="T95" fmla="*/ 2697 h 4326"/>
              <a:gd name="T96" fmla="*/ 1076 w 2738"/>
              <a:gd name="T97" fmla="*/ 2713 h 4326"/>
              <a:gd name="T98" fmla="*/ 1044 w 2738"/>
              <a:gd name="T99" fmla="*/ 2608 h 4326"/>
              <a:gd name="T100" fmla="*/ 1034 w 2738"/>
              <a:gd name="T101" fmla="*/ 2544 h 4326"/>
              <a:gd name="T102" fmla="*/ 1103 w 2738"/>
              <a:gd name="T103" fmla="*/ 2489 h 4326"/>
              <a:gd name="T104" fmla="*/ 1027 w 2738"/>
              <a:gd name="T105" fmla="*/ 2397 h 4326"/>
              <a:gd name="T106" fmla="*/ 1090 w 2738"/>
              <a:gd name="T107" fmla="*/ 2286 h 4326"/>
              <a:gd name="T108" fmla="*/ 1224 w 2738"/>
              <a:gd name="T109" fmla="*/ 2202 h 4326"/>
              <a:gd name="T110" fmla="*/ 1359 w 2738"/>
              <a:gd name="T111" fmla="*/ 2260 h 4326"/>
              <a:gd name="T112" fmla="*/ 1521 w 2738"/>
              <a:gd name="T113" fmla="*/ 2258 h 4326"/>
              <a:gd name="T114" fmla="*/ 1540 w 2738"/>
              <a:gd name="T115" fmla="*/ 2152 h 4326"/>
              <a:gd name="T116" fmla="*/ 1632 w 2738"/>
              <a:gd name="T117" fmla="*/ 2056 h 4326"/>
              <a:gd name="T118" fmla="*/ 1869 w 2738"/>
              <a:gd name="T119" fmla="*/ 1989 h 4326"/>
              <a:gd name="T120" fmla="*/ 1873 w 2738"/>
              <a:gd name="T121" fmla="*/ 1200 h 43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38" h="4326">
                <a:moveTo>
                  <a:pt x="9" y="3239"/>
                </a:moveTo>
                <a:lnTo>
                  <a:pt x="30" y="3239"/>
                </a:lnTo>
                <a:lnTo>
                  <a:pt x="84" y="3243"/>
                </a:lnTo>
                <a:lnTo>
                  <a:pt x="157" y="3239"/>
                </a:lnTo>
                <a:lnTo>
                  <a:pt x="157" y="3237"/>
                </a:lnTo>
                <a:lnTo>
                  <a:pt x="157" y="3232"/>
                </a:lnTo>
                <a:lnTo>
                  <a:pt x="157" y="3224"/>
                </a:lnTo>
                <a:lnTo>
                  <a:pt x="157" y="3215"/>
                </a:lnTo>
                <a:lnTo>
                  <a:pt x="159" y="3209"/>
                </a:lnTo>
                <a:lnTo>
                  <a:pt x="166" y="3205"/>
                </a:lnTo>
                <a:lnTo>
                  <a:pt x="163" y="3198"/>
                </a:lnTo>
                <a:lnTo>
                  <a:pt x="163" y="3194"/>
                </a:lnTo>
                <a:lnTo>
                  <a:pt x="159" y="3189"/>
                </a:lnTo>
                <a:lnTo>
                  <a:pt x="155" y="3189"/>
                </a:lnTo>
                <a:lnTo>
                  <a:pt x="153" y="3185"/>
                </a:lnTo>
                <a:lnTo>
                  <a:pt x="150" y="3179"/>
                </a:lnTo>
                <a:lnTo>
                  <a:pt x="144" y="3179"/>
                </a:lnTo>
                <a:lnTo>
                  <a:pt x="127" y="3179"/>
                </a:lnTo>
                <a:lnTo>
                  <a:pt x="120" y="3181"/>
                </a:lnTo>
                <a:lnTo>
                  <a:pt x="118" y="3177"/>
                </a:lnTo>
                <a:lnTo>
                  <a:pt x="105" y="3174"/>
                </a:lnTo>
                <a:lnTo>
                  <a:pt x="101" y="3170"/>
                </a:lnTo>
                <a:lnTo>
                  <a:pt x="95" y="3166"/>
                </a:lnTo>
                <a:lnTo>
                  <a:pt x="88" y="3166"/>
                </a:lnTo>
                <a:lnTo>
                  <a:pt x="86" y="3164"/>
                </a:lnTo>
                <a:lnTo>
                  <a:pt x="86" y="3157"/>
                </a:lnTo>
                <a:lnTo>
                  <a:pt x="82" y="3157"/>
                </a:lnTo>
                <a:lnTo>
                  <a:pt x="73" y="3162"/>
                </a:lnTo>
                <a:lnTo>
                  <a:pt x="78" y="3172"/>
                </a:lnTo>
                <a:lnTo>
                  <a:pt x="71" y="3174"/>
                </a:lnTo>
                <a:lnTo>
                  <a:pt x="75" y="3187"/>
                </a:lnTo>
                <a:lnTo>
                  <a:pt x="73" y="3198"/>
                </a:lnTo>
                <a:lnTo>
                  <a:pt x="65" y="3202"/>
                </a:lnTo>
                <a:lnTo>
                  <a:pt x="54" y="3200"/>
                </a:lnTo>
                <a:lnTo>
                  <a:pt x="17" y="3198"/>
                </a:lnTo>
                <a:lnTo>
                  <a:pt x="7" y="3198"/>
                </a:lnTo>
                <a:lnTo>
                  <a:pt x="2" y="3207"/>
                </a:lnTo>
                <a:lnTo>
                  <a:pt x="0" y="3228"/>
                </a:lnTo>
                <a:lnTo>
                  <a:pt x="5" y="3228"/>
                </a:lnTo>
                <a:lnTo>
                  <a:pt x="7" y="3222"/>
                </a:lnTo>
                <a:lnTo>
                  <a:pt x="11" y="3226"/>
                </a:lnTo>
                <a:lnTo>
                  <a:pt x="22" y="3224"/>
                </a:lnTo>
                <a:lnTo>
                  <a:pt x="28" y="3226"/>
                </a:lnTo>
                <a:lnTo>
                  <a:pt x="20" y="3228"/>
                </a:lnTo>
                <a:lnTo>
                  <a:pt x="9" y="3239"/>
                </a:lnTo>
                <a:close/>
                <a:moveTo>
                  <a:pt x="1796" y="883"/>
                </a:moveTo>
                <a:lnTo>
                  <a:pt x="1820" y="905"/>
                </a:lnTo>
                <a:lnTo>
                  <a:pt x="1828" y="905"/>
                </a:lnTo>
                <a:lnTo>
                  <a:pt x="1822" y="933"/>
                </a:lnTo>
                <a:lnTo>
                  <a:pt x="1794" y="995"/>
                </a:lnTo>
                <a:lnTo>
                  <a:pt x="1781" y="1010"/>
                </a:lnTo>
                <a:lnTo>
                  <a:pt x="1766" y="1010"/>
                </a:lnTo>
                <a:lnTo>
                  <a:pt x="1757" y="1002"/>
                </a:lnTo>
                <a:lnTo>
                  <a:pt x="1749" y="1004"/>
                </a:lnTo>
                <a:lnTo>
                  <a:pt x="1740" y="1021"/>
                </a:lnTo>
                <a:lnTo>
                  <a:pt x="1734" y="1047"/>
                </a:lnTo>
                <a:lnTo>
                  <a:pt x="1736" y="1079"/>
                </a:lnTo>
                <a:lnTo>
                  <a:pt x="1753" y="1109"/>
                </a:lnTo>
                <a:lnTo>
                  <a:pt x="1768" y="1111"/>
                </a:lnTo>
                <a:lnTo>
                  <a:pt x="1785" y="1103"/>
                </a:lnTo>
                <a:lnTo>
                  <a:pt x="1792" y="1090"/>
                </a:lnTo>
                <a:lnTo>
                  <a:pt x="1830" y="1105"/>
                </a:lnTo>
                <a:lnTo>
                  <a:pt x="1865" y="1135"/>
                </a:lnTo>
                <a:lnTo>
                  <a:pt x="1888" y="1156"/>
                </a:lnTo>
                <a:lnTo>
                  <a:pt x="1891" y="1159"/>
                </a:lnTo>
                <a:lnTo>
                  <a:pt x="1888" y="1176"/>
                </a:lnTo>
                <a:lnTo>
                  <a:pt x="1856" y="1204"/>
                </a:lnTo>
                <a:lnTo>
                  <a:pt x="1856" y="1232"/>
                </a:lnTo>
                <a:lnTo>
                  <a:pt x="1873" y="1238"/>
                </a:lnTo>
                <a:lnTo>
                  <a:pt x="1901" y="1232"/>
                </a:lnTo>
                <a:lnTo>
                  <a:pt x="1910" y="1234"/>
                </a:lnTo>
                <a:lnTo>
                  <a:pt x="1927" y="1270"/>
                </a:lnTo>
                <a:lnTo>
                  <a:pt x="1942" y="1266"/>
                </a:lnTo>
                <a:lnTo>
                  <a:pt x="1963" y="1240"/>
                </a:lnTo>
                <a:lnTo>
                  <a:pt x="1985" y="1236"/>
                </a:lnTo>
                <a:lnTo>
                  <a:pt x="2049" y="1242"/>
                </a:lnTo>
                <a:lnTo>
                  <a:pt x="2049" y="1223"/>
                </a:lnTo>
                <a:lnTo>
                  <a:pt x="2021" y="1193"/>
                </a:lnTo>
                <a:lnTo>
                  <a:pt x="2002" y="1169"/>
                </a:lnTo>
                <a:lnTo>
                  <a:pt x="1989" y="1146"/>
                </a:lnTo>
                <a:lnTo>
                  <a:pt x="1966" y="1081"/>
                </a:lnTo>
                <a:lnTo>
                  <a:pt x="1955" y="999"/>
                </a:lnTo>
                <a:lnTo>
                  <a:pt x="1955" y="933"/>
                </a:lnTo>
                <a:lnTo>
                  <a:pt x="1961" y="901"/>
                </a:lnTo>
                <a:lnTo>
                  <a:pt x="1972" y="881"/>
                </a:lnTo>
                <a:lnTo>
                  <a:pt x="1989" y="875"/>
                </a:lnTo>
                <a:lnTo>
                  <a:pt x="1996" y="862"/>
                </a:lnTo>
                <a:lnTo>
                  <a:pt x="2009" y="819"/>
                </a:lnTo>
                <a:lnTo>
                  <a:pt x="2009" y="804"/>
                </a:lnTo>
                <a:lnTo>
                  <a:pt x="1985" y="785"/>
                </a:lnTo>
                <a:lnTo>
                  <a:pt x="1972" y="778"/>
                </a:lnTo>
                <a:lnTo>
                  <a:pt x="1936" y="785"/>
                </a:lnTo>
                <a:lnTo>
                  <a:pt x="1912" y="787"/>
                </a:lnTo>
                <a:lnTo>
                  <a:pt x="1880" y="808"/>
                </a:lnTo>
                <a:lnTo>
                  <a:pt x="1845" y="810"/>
                </a:lnTo>
                <a:lnTo>
                  <a:pt x="1835" y="828"/>
                </a:lnTo>
                <a:lnTo>
                  <a:pt x="1822" y="853"/>
                </a:lnTo>
                <a:lnTo>
                  <a:pt x="1796" y="883"/>
                </a:lnTo>
                <a:close/>
                <a:moveTo>
                  <a:pt x="2034" y="767"/>
                </a:moveTo>
                <a:lnTo>
                  <a:pt x="2054" y="744"/>
                </a:lnTo>
                <a:lnTo>
                  <a:pt x="2081" y="686"/>
                </a:lnTo>
                <a:lnTo>
                  <a:pt x="2079" y="658"/>
                </a:lnTo>
                <a:lnTo>
                  <a:pt x="2058" y="632"/>
                </a:lnTo>
                <a:lnTo>
                  <a:pt x="2073" y="604"/>
                </a:lnTo>
                <a:lnTo>
                  <a:pt x="2092" y="613"/>
                </a:lnTo>
                <a:lnTo>
                  <a:pt x="2101" y="626"/>
                </a:lnTo>
                <a:lnTo>
                  <a:pt x="2131" y="585"/>
                </a:lnTo>
                <a:lnTo>
                  <a:pt x="2139" y="563"/>
                </a:lnTo>
                <a:lnTo>
                  <a:pt x="2124" y="542"/>
                </a:lnTo>
                <a:lnTo>
                  <a:pt x="2127" y="518"/>
                </a:lnTo>
                <a:lnTo>
                  <a:pt x="2137" y="503"/>
                </a:lnTo>
                <a:lnTo>
                  <a:pt x="2189" y="509"/>
                </a:lnTo>
                <a:lnTo>
                  <a:pt x="2202" y="505"/>
                </a:lnTo>
                <a:lnTo>
                  <a:pt x="2223" y="471"/>
                </a:lnTo>
                <a:lnTo>
                  <a:pt x="2234" y="451"/>
                </a:lnTo>
                <a:lnTo>
                  <a:pt x="2219" y="430"/>
                </a:lnTo>
                <a:lnTo>
                  <a:pt x="2225" y="404"/>
                </a:lnTo>
                <a:lnTo>
                  <a:pt x="2249" y="385"/>
                </a:lnTo>
                <a:lnTo>
                  <a:pt x="2300" y="361"/>
                </a:lnTo>
                <a:lnTo>
                  <a:pt x="2345" y="329"/>
                </a:lnTo>
                <a:lnTo>
                  <a:pt x="2399" y="299"/>
                </a:lnTo>
                <a:lnTo>
                  <a:pt x="2453" y="271"/>
                </a:lnTo>
                <a:lnTo>
                  <a:pt x="2560" y="221"/>
                </a:lnTo>
                <a:lnTo>
                  <a:pt x="2624" y="179"/>
                </a:lnTo>
                <a:lnTo>
                  <a:pt x="2656" y="144"/>
                </a:lnTo>
                <a:lnTo>
                  <a:pt x="2669" y="127"/>
                </a:lnTo>
                <a:lnTo>
                  <a:pt x="2691" y="78"/>
                </a:lnTo>
                <a:lnTo>
                  <a:pt x="2686" y="39"/>
                </a:lnTo>
                <a:lnTo>
                  <a:pt x="2676" y="15"/>
                </a:lnTo>
                <a:lnTo>
                  <a:pt x="2663" y="0"/>
                </a:lnTo>
                <a:lnTo>
                  <a:pt x="2616" y="9"/>
                </a:lnTo>
                <a:lnTo>
                  <a:pt x="2553" y="24"/>
                </a:lnTo>
                <a:lnTo>
                  <a:pt x="2545" y="41"/>
                </a:lnTo>
                <a:lnTo>
                  <a:pt x="2526" y="101"/>
                </a:lnTo>
                <a:lnTo>
                  <a:pt x="2478" y="112"/>
                </a:lnTo>
                <a:lnTo>
                  <a:pt x="2425" y="138"/>
                </a:lnTo>
                <a:lnTo>
                  <a:pt x="2401" y="142"/>
                </a:lnTo>
                <a:lnTo>
                  <a:pt x="2354" y="176"/>
                </a:lnTo>
                <a:lnTo>
                  <a:pt x="2343" y="181"/>
                </a:lnTo>
                <a:lnTo>
                  <a:pt x="2300" y="151"/>
                </a:lnTo>
                <a:lnTo>
                  <a:pt x="2279" y="166"/>
                </a:lnTo>
                <a:lnTo>
                  <a:pt x="2272" y="163"/>
                </a:lnTo>
                <a:lnTo>
                  <a:pt x="2253" y="226"/>
                </a:lnTo>
                <a:lnTo>
                  <a:pt x="2234" y="241"/>
                </a:lnTo>
                <a:lnTo>
                  <a:pt x="2204" y="237"/>
                </a:lnTo>
                <a:lnTo>
                  <a:pt x="2172" y="247"/>
                </a:lnTo>
                <a:lnTo>
                  <a:pt x="2146" y="262"/>
                </a:lnTo>
                <a:lnTo>
                  <a:pt x="2122" y="288"/>
                </a:lnTo>
                <a:lnTo>
                  <a:pt x="2101" y="323"/>
                </a:lnTo>
                <a:lnTo>
                  <a:pt x="2075" y="374"/>
                </a:lnTo>
                <a:lnTo>
                  <a:pt x="2054" y="374"/>
                </a:lnTo>
                <a:lnTo>
                  <a:pt x="2049" y="365"/>
                </a:lnTo>
                <a:lnTo>
                  <a:pt x="2036" y="378"/>
                </a:lnTo>
                <a:lnTo>
                  <a:pt x="1998" y="464"/>
                </a:lnTo>
                <a:lnTo>
                  <a:pt x="2011" y="486"/>
                </a:lnTo>
                <a:lnTo>
                  <a:pt x="2017" y="501"/>
                </a:lnTo>
                <a:lnTo>
                  <a:pt x="1996" y="518"/>
                </a:lnTo>
                <a:lnTo>
                  <a:pt x="1978" y="520"/>
                </a:lnTo>
                <a:lnTo>
                  <a:pt x="1970" y="533"/>
                </a:lnTo>
                <a:lnTo>
                  <a:pt x="1961" y="559"/>
                </a:lnTo>
                <a:lnTo>
                  <a:pt x="1978" y="589"/>
                </a:lnTo>
                <a:lnTo>
                  <a:pt x="1974" y="621"/>
                </a:lnTo>
                <a:lnTo>
                  <a:pt x="1938" y="621"/>
                </a:lnTo>
                <a:lnTo>
                  <a:pt x="1921" y="630"/>
                </a:lnTo>
                <a:lnTo>
                  <a:pt x="1891" y="669"/>
                </a:lnTo>
                <a:lnTo>
                  <a:pt x="1873" y="694"/>
                </a:lnTo>
                <a:lnTo>
                  <a:pt x="1899" y="737"/>
                </a:lnTo>
                <a:lnTo>
                  <a:pt x="1908" y="746"/>
                </a:lnTo>
                <a:lnTo>
                  <a:pt x="1927" y="733"/>
                </a:lnTo>
                <a:lnTo>
                  <a:pt x="1951" y="731"/>
                </a:lnTo>
                <a:lnTo>
                  <a:pt x="1968" y="727"/>
                </a:lnTo>
                <a:lnTo>
                  <a:pt x="1996" y="737"/>
                </a:lnTo>
                <a:lnTo>
                  <a:pt x="2019" y="757"/>
                </a:lnTo>
                <a:lnTo>
                  <a:pt x="2034" y="767"/>
                </a:lnTo>
                <a:close/>
                <a:moveTo>
                  <a:pt x="2738" y="1840"/>
                </a:moveTo>
                <a:lnTo>
                  <a:pt x="2738" y="879"/>
                </a:lnTo>
                <a:lnTo>
                  <a:pt x="2721" y="873"/>
                </a:lnTo>
                <a:lnTo>
                  <a:pt x="2712" y="866"/>
                </a:lnTo>
                <a:lnTo>
                  <a:pt x="2697" y="903"/>
                </a:lnTo>
                <a:lnTo>
                  <a:pt x="2682" y="1002"/>
                </a:lnTo>
                <a:lnTo>
                  <a:pt x="2669" y="1051"/>
                </a:lnTo>
                <a:lnTo>
                  <a:pt x="2656" y="1083"/>
                </a:lnTo>
                <a:lnTo>
                  <a:pt x="2629" y="1120"/>
                </a:lnTo>
                <a:lnTo>
                  <a:pt x="2592" y="1152"/>
                </a:lnTo>
                <a:lnTo>
                  <a:pt x="2584" y="1156"/>
                </a:lnTo>
                <a:lnTo>
                  <a:pt x="2573" y="1174"/>
                </a:lnTo>
                <a:lnTo>
                  <a:pt x="2566" y="1214"/>
                </a:lnTo>
                <a:lnTo>
                  <a:pt x="2571" y="1236"/>
                </a:lnTo>
                <a:lnTo>
                  <a:pt x="2599" y="1240"/>
                </a:lnTo>
                <a:lnTo>
                  <a:pt x="2605" y="1260"/>
                </a:lnTo>
                <a:lnTo>
                  <a:pt x="2607" y="1320"/>
                </a:lnTo>
                <a:lnTo>
                  <a:pt x="2605" y="1333"/>
                </a:lnTo>
                <a:lnTo>
                  <a:pt x="2599" y="1346"/>
                </a:lnTo>
                <a:lnTo>
                  <a:pt x="2581" y="1363"/>
                </a:lnTo>
                <a:lnTo>
                  <a:pt x="2575" y="1384"/>
                </a:lnTo>
                <a:lnTo>
                  <a:pt x="2573" y="1397"/>
                </a:lnTo>
                <a:lnTo>
                  <a:pt x="2577" y="1416"/>
                </a:lnTo>
                <a:lnTo>
                  <a:pt x="2626" y="1427"/>
                </a:lnTo>
                <a:lnTo>
                  <a:pt x="2644" y="1447"/>
                </a:lnTo>
                <a:lnTo>
                  <a:pt x="2644" y="1492"/>
                </a:lnTo>
                <a:lnTo>
                  <a:pt x="2652" y="1522"/>
                </a:lnTo>
                <a:lnTo>
                  <a:pt x="2667" y="1537"/>
                </a:lnTo>
                <a:lnTo>
                  <a:pt x="2676" y="1541"/>
                </a:lnTo>
                <a:lnTo>
                  <a:pt x="2699" y="1539"/>
                </a:lnTo>
                <a:lnTo>
                  <a:pt x="2693" y="1558"/>
                </a:lnTo>
                <a:lnTo>
                  <a:pt x="2665" y="1629"/>
                </a:lnTo>
                <a:lnTo>
                  <a:pt x="2659" y="1636"/>
                </a:lnTo>
                <a:lnTo>
                  <a:pt x="2650" y="1633"/>
                </a:lnTo>
                <a:lnTo>
                  <a:pt x="2629" y="1608"/>
                </a:lnTo>
                <a:lnTo>
                  <a:pt x="2592" y="1567"/>
                </a:lnTo>
                <a:lnTo>
                  <a:pt x="2560" y="1530"/>
                </a:lnTo>
                <a:lnTo>
                  <a:pt x="2536" y="1513"/>
                </a:lnTo>
                <a:lnTo>
                  <a:pt x="2493" y="1485"/>
                </a:lnTo>
                <a:lnTo>
                  <a:pt x="2468" y="1479"/>
                </a:lnTo>
                <a:lnTo>
                  <a:pt x="2416" y="1442"/>
                </a:lnTo>
                <a:lnTo>
                  <a:pt x="2388" y="1427"/>
                </a:lnTo>
                <a:lnTo>
                  <a:pt x="2356" y="1416"/>
                </a:lnTo>
                <a:lnTo>
                  <a:pt x="2326" y="1404"/>
                </a:lnTo>
                <a:lnTo>
                  <a:pt x="2272" y="1399"/>
                </a:lnTo>
                <a:lnTo>
                  <a:pt x="2257" y="1397"/>
                </a:lnTo>
                <a:lnTo>
                  <a:pt x="2247" y="1401"/>
                </a:lnTo>
                <a:lnTo>
                  <a:pt x="2232" y="1429"/>
                </a:lnTo>
                <a:lnTo>
                  <a:pt x="2221" y="1440"/>
                </a:lnTo>
                <a:lnTo>
                  <a:pt x="2255" y="1513"/>
                </a:lnTo>
                <a:lnTo>
                  <a:pt x="2251" y="1541"/>
                </a:lnTo>
                <a:lnTo>
                  <a:pt x="2242" y="1563"/>
                </a:lnTo>
                <a:lnTo>
                  <a:pt x="2227" y="1575"/>
                </a:lnTo>
                <a:lnTo>
                  <a:pt x="2204" y="1571"/>
                </a:lnTo>
                <a:lnTo>
                  <a:pt x="2197" y="1575"/>
                </a:lnTo>
                <a:lnTo>
                  <a:pt x="2195" y="1603"/>
                </a:lnTo>
                <a:lnTo>
                  <a:pt x="2187" y="1618"/>
                </a:lnTo>
                <a:lnTo>
                  <a:pt x="2174" y="1621"/>
                </a:lnTo>
                <a:lnTo>
                  <a:pt x="2157" y="1612"/>
                </a:lnTo>
                <a:lnTo>
                  <a:pt x="2152" y="1606"/>
                </a:lnTo>
                <a:lnTo>
                  <a:pt x="2148" y="1588"/>
                </a:lnTo>
                <a:lnTo>
                  <a:pt x="2165" y="1558"/>
                </a:lnTo>
                <a:lnTo>
                  <a:pt x="2157" y="1548"/>
                </a:lnTo>
                <a:lnTo>
                  <a:pt x="2133" y="1535"/>
                </a:lnTo>
                <a:lnTo>
                  <a:pt x="2114" y="1539"/>
                </a:lnTo>
                <a:lnTo>
                  <a:pt x="2088" y="1558"/>
                </a:lnTo>
                <a:lnTo>
                  <a:pt x="2064" y="1591"/>
                </a:lnTo>
                <a:lnTo>
                  <a:pt x="2056" y="1595"/>
                </a:lnTo>
                <a:lnTo>
                  <a:pt x="2036" y="1597"/>
                </a:lnTo>
                <a:lnTo>
                  <a:pt x="2011" y="1580"/>
                </a:lnTo>
                <a:lnTo>
                  <a:pt x="1991" y="1578"/>
                </a:lnTo>
                <a:lnTo>
                  <a:pt x="1966" y="1584"/>
                </a:lnTo>
                <a:lnTo>
                  <a:pt x="1944" y="1591"/>
                </a:lnTo>
                <a:lnTo>
                  <a:pt x="1933" y="1603"/>
                </a:lnTo>
                <a:lnTo>
                  <a:pt x="1927" y="1631"/>
                </a:lnTo>
                <a:lnTo>
                  <a:pt x="1921" y="1646"/>
                </a:lnTo>
                <a:lnTo>
                  <a:pt x="1912" y="1655"/>
                </a:lnTo>
                <a:lnTo>
                  <a:pt x="1908" y="1653"/>
                </a:lnTo>
                <a:lnTo>
                  <a:pt x="1903" y="1640"/>
                </a:lnTo>
                <a:lnTo>
                  <a:pt x="1893" y="1640"/>
                </a:lnTo>
                <a:lnTo>
                  <a:pt x="1865" y="1651"/>
                </a:lnTo>
                <a:lnTo>
                  <a:pt x="1852" y="1655"/>
                </a:lnTo>
                <a:lnTo>
                  <a:pt x="1835" y="1642"/>
                </a:lnTo>
                <a:lnTo>
                  <a:pt x="1835" y="1629"/>
                </a:lnTo>
                <a:lnTo>
                  <a:pt x="1839" y="1618"/>
                </a:lnTo>
                <a:lnTo>
                  <a:pt x="1860" y="1612"/>
                </a:lnTo>
                <a:lnTo>
                  <a:pt x="1860" y="1573"/>
                </a:lnTo>
                <a:lnTo>
                  <a:pt x="1865" y="1545"/>
                </a:lnTo>
                <a:lnTo>
                  <a:pt x="1845" y="1541"/>
                </a:lnTo>
                <a:lnTo>
                  <a:pt x="1826" y="1550"/>
                </a:lnTo>
                <a:lnTo>
                  <a:pt x="1818" y="1560"/>
                </a:lnTo>
                <a:lnTo>
                  <a:pt x="1813" y="1593"/>
                </a:lnTo>
                <a:lnTo>
                  <a:pt x="1803" y="1610"/>
                </a:lnTo>
                <a:lnTo>
                  <a:pt x="1788" y="1618"/>
                </a:lnTo>
                <a:lnTo>
                  <a:pt x="1781" y="1614"/>
                </a:lnTo>
                <a:lnTo>
                  <a:pt x="1777" y="1582"/>
                </a:lnTo>
                <a:lnTo>
                  <a:pt x="1753" y="1601"/>
                </a:lnTo>
                <a:lnTo>
                  <a:pt x="1715" y="1623"/>
                </a:lnTo>
                <a:lnTo>
                  <a:pt x="1680" y="1640"/>
                </a:lnTo>
                <a:lnTo>
                  <a:pt x="1633" y="1672"/>
                </a:lnTo>
                <a:lnTo>
                  <a:pt x="1607" y="1687"/>
                </a:lnTo>
                <a:lnTo>
                  <a:pt x="1577" y="1713"/>
                </a:lnTo>
                <a:lnTo>
                  <a:pt x="1547" y="1726"/>
                </a:lnTo>
                <a:lnTo>
                  <a:pt x="1541" y="1752"/>
                </a:lnTo>
                <a:lnTo>
                  <a:pt x="1534" y="1790"/>
                </a:lnTo>
                <a:lnTo>
                  <a:pt x="1528" y="1823"/>
                </a:lnTo>
                <a:lnTo>
                  <a:pt x="1519" y="1831"/>
                </a:lnTo>
                <a:lnTo>
                  <a:pt x="1487" y="1838"/>
                </a:lnTo>
                <a:lnTo>
                  <a:pt x="1455" y="1846"/>
                </a:lnTo>
                <a:lnTo>
                  <a:pt x="1438" y="1840"/>
                </a:lnTo>
                <a:lnTo>
                  <a:pt x="1418" y="1827"/>
                </a:lnTo>
                <a:lnTo>
                  <a:pt x="1399" y="1793"/>
                </a:lnTo>
                <a:lnTo>
                  <a:pt x="1378" y="1773"/>
                </a:lnTo>
                <a:lnTo>
                  <a:pt x="1371" y="1762"/>
                </a:lnTo>
                <a:lnTo>
                  <a:pt x="1384" y="1730"/>
                </a:lnTo>
                <a:lnTo>
                  <a:pt x="1403" y="1715"/>
                </a:lnTo>
                <a:lnTo>
                  <a:pt x="1442" y="1709"/>
                </a:lnTo>
                <a:lnTo>
                  <a:pt x="1468" y="1707"/>
                </a:lnTo>
                <a:lnTo>
                  <a:pt x="1457" y="1676"/>
                </a:lnTo>
                <a:lnTo>
                  <a:pt x="1442" y="1646"/>
                </a:lnTo>
                <a:lnTo>
                  <a:pt x="1427" y="1606"/>
                </a:lnTo>
                <a:lnTo>
                  <a:pt x="1410" y="1597"/>
                </a:lnTo>
                <a:lnTo>
                  <a:pt x="1361" y="1606"/>
                </a:lnTo>
                <a:lnTo>
                  <a:pt x="1324" y="1591"/>
                </a:lnTo>
                <a:lnTo>
                  <a:pt x="1316" y="1593"/>
                </a:lnTo>
                <a:lnTo>
                  <a:pt x="1316" y="1614"/>
                </a:lnTo>
                <a:lnTo>
                  <a:pt x="1333" y="1649"/>
                </a:lnTo>
                <a:lnTo>
                  <a:pt x="1339" y="1687"/>
                </a:lnTo>
                <a:lnTo>
                  <a:pt x="1337" y="1704"/>
                </a:lnTo>
                <a:lnTo>
                  <a:pt x="1309" y="1769"/>
                </a:lnTo>
                <a:lnTo>
                  <a:pt x="1316" y="1784"/>
                </a:lnTo>
                <a:lnTo>
                  <a:pt x="1337" y="1793"/>
                </a:lnTo>
                <a:lnTo>
                  <a:pt x="1343" y="1818"/>
                </a:lnTo>
                <a:lnTo>
                  <a:pt x="1346" y="1861"/>
                </a:lnTo>
                <a:lnTo>
                  <a:pt x="1331" y="1909"/>
                </a:lnTo>
                <a:lnTo>
                  <a:pt x="1326" y="1939"/>
                </a:lnTo>
                <a:lnTo>
                  <a:pt x="1326" y="1943"/>
                </a:lnTo>
                <a:lnTo>
                  <a:pt x="1318" y="1943"/>
                </a:lnTo>
                <a:lnTo>
                  <a:pt x="1283" y="1911"/>
                </a:lnTo>
                <a:lnTo>
                  <a:pt x="1238" y="1891"/>
                </a:lnTo>
                <a:lnTo>
                  <a:pt x="1225" y="1887"/>
                </a:lnTo>
                <a:lnTo>
                  <a:pt x="1221" y="1891"/>
                </a:lnTo>
                <a:lnTo>
                  <a:pt x="1193" y="1934"/>
                </a:lnTo>
                <a:lnTo>
                  <a:pt x="1180" y="1949"/>
                </a:lnTo>
                <a:lnTo>
                  <a:pt x="1142" y="1971"/>
                </a:lnTo>
                <a:lnTo>
                  <a:pt x="1107" y="1997"/>
                </a:lnTo>
                <a:lnTo>
                  <a:pt x="1103" y="1999"/>
                </a:lnTo>
                <a:lnTo>
                  <a:pt x="1095" y="2018"/>
                </a:lnTo>
                <a:lnTo>
                  <a:pt x="1103" y="2057"/>
                </a:lnTo>
                <a:lnTo>
                  <a:pt x="1125" y="2096"/>
                </a:lnTo>
                <a:lnTo>
                  <a:pt x="1131" y="2108"/>
                </a:lnTo>
                <a:lnTo>
                  <a:pt x="1129" y="2132"/>
                </a:lnTo>
                <a:lnTo>
                  <a:pt x="1122" y="2145"/>
                </a:lnTo>
                <a:lnTo>
                  <a:pt x="1105" y="2134"/>
                </a:lnTo>
                <a:lnTo>
                  <a:pt x="1084" y="2143"/>
                </a:lnTo>
                <a:lnTo>
                  <a:pt x="1060" y="2139"/>
                </a:lnTo>
                <a:lnTo>
                  <a:pt x="1009" y="2115"/>
                </a:lnTo>
                <a:lnTo>
                  <a:pt x="974" y="2096"/>
                </a:lnTo>
                <a:lnTo>
                  <a:pt x="946" y="2068"/>
                </a:lnTo>
                <a:lnTo>
                  <a:pt x="934" y="2068"/>
                </a:lnTo>
                <a:lnTo>
                  <a:pt x="916" y="2106"/>
                </a:lnTo>
                <a:lnTo>
                  <a:pt x="940" y="2151"/>
                </a:lnTo>
                <a:lnTo>
                  <a:pt x="955" y="2164"/>
                </a:lnTo>
                <a:lnTo>
                  <a:pt x="966" y="2166"/>
                </a:lnTo>
                <a:lnTo>
                  <a:pt x="977" y="2160"/>
                </a:lnTo>
                <a:lnTo>
                  <a:pt x="989" y="2164"/>
                </a:lnTo>
                <a:lnTo>
                  <a:pt x="998" y="2188"/>
                </a:lnTo>
                <a:lnTo>
                  <a:pt x="998" y="2205"/>
                </a:lnTo>
                <a:lnTo>
                  <a:pt x="994" y="2222"/>
                </a:lnTo>
                <a:lnTo>
                  <a:pt x="974" y="2229"/>
                </a:lnTo>
                <a:lnTo>
                  <a:pt x="964" y="2235"/>
                </a:lnTo>
                <a:lnTo>
                  <a:pt x="955" y="2231"/>
                </a:lnTo>
                <a:lnTo>
                  <a:pt x="940" y="2225"/>
                </a:lnTo>
                <a:lnTo>
                  <a:pt x="910" y="2220"/>
                </a:lnTo>
                <a:lnTo>
                  <a:pt x="899" y="2214"/>
                </a:lnTo>
                <a:lnTo>
                  <a:pt x="886" y="2179"/>
                </a:lnTo>
                <a:lnTo>
                  <a:pt x="865" y="2171"/>
                </a:lnTo>
                <a:lnTo>
                  <a:pt x="835" y="2166"/>
                </a:lnTo>
                <a:lnTo>
                  <a:pt x="824" y="2158"/>
                </a:lnTo>
                <a:lnTo>
                  <a:pt x="822" y="2145"/>
                </a:lnTo>
                <a:lnTo>
                  <a:pt x="820" y="2117"/>
                </a:lnTo>
                <a:lnTo>
                  <a:pt x="801" y="2063"/>
                </a:lnTo>
                <a:lnTo>
                  <a:pt x="794" y="2031"/>
                </a:lnTo>
                <a:lnTo>
                  <a:pt x="792" y="2025"/>
                </a:lnTo>
                <a:lnTo>
                  <a:pt x="809" y="2012"/>
                </a:lnTo>
                <a:lnTo>
                  <a:pt x="816" y="1995"/>
                </a:lnTo>
                <a:lnTo>
                  <a:pt x="816" y="1971"/>
                </a:lnTo>
                <a:lnTo>
                  <a:pt x="807" y="1943"/>
                </a:lnTo>
                <a:lnTo>
                  <a:pt x="790" y="1928"/>
                </a:lnTo>
                <a:lnTo>
                  <a:pt x="768" y="1919"/>
                </a:lnTo>
                <a:lnTo>
                  <a:pt x="747" y="1902"/>
                </a:lnTo>
                <a:lnTo>
                  <a:pt x="721" y="1863"/>
                </a:lnTo>
                <a:lnTo>
                  <a:pt x="708" y="1855"/>
                </a:lnTo>
                <a:lnTo>
                  <a:pt x="691" y="1820"/>
                </a:lnTo>
                <a:lnTo>
                  <a:pt x="687" y="1818"/>
                </a:lnTo>
                <a:lnTo>
                  <a:pt x="678" y="1808"/>
                </a:lnTo>
                <a:lnTo>
                  <a:pt x="702" y="1799"/>
                </a:lnTo>
                <a:lnTo>
                  <a:pt x="721" y="1808"/>
                </a:lnTo>
                <a:lnTo>
                  <a:pt x="730" y="1818"/>
                </a:lnTo>
                <a:lnTo>
                  <a:pt x="747" y="1848"/>
                </a:lnTo>
                <a:lnTo>
                  <a:pt x="758" y="1851"/>
                </a:lnTo>
                <a:lnTo>
                  <a:pt x="786" y="1857"/>
                </a:lnTo>
                <a:lnTo>
                  <a:pt x="841" y="1887"/>
                </a:lnTo>
                <a:lnTo>
                  <a:pt x="874" y="1909"/>
                </a:lnTo>
                <a:lnTo>
                  <a:pt x="914" y="1921"/>
                </a:lnTo>
                <a:lnTo>
                  <a:pt x="964" y="1932"/>
                </a:lnTo>
                <a:lnTo>
                  <a:pt x="998" y="1943"/>
                </a:lnTo>
                <a:lnTo>
                  <a:pt x="1039" y="1943"/>
                </a:lnTo>
                <a:lnTo>
                  <a:pt x="1060" y="1939"/>
                </a:lnTo>
                <a:lnTo>
                  <a:pt x="1103" y="1917"/>
                </a:lnTo>
                <a:lnTo>
                  <a:pt x="1125" y="1900"/>
                </a:lnTo>
                <a:lnTo>
                  <a:pt x="1150" y="1868"/>
                </a:lnTo>
                <a:lnTo>
                  <a:pt x="1167" y="1838"/>
                </a:lnTo>
                <a:lnTo>
                  <a:pt x="1174" y="1814"/>
                </a:lnTo>
                <a:lnTo>
                  <a:pt x="1172" y="1797"/>
                </a:lnTo>
                <a:lnTo>
                  <a:pt x="1161" y="1777"/>
                </a:lnTo>
                <a:lnTo>
                  <a:pt x="1157" y="1758"/>
                </a:lnTo>
                <a:lnTo>
                  <a:pt x="1159" y="1730"/>
                </a:lnTo>
                <a:lnTo>
                  <a:pt x="1150" y="1713"/>
                </a:lnTo>
                <a:lnTo>
                  <a:pt x="1101" y="1672"/>
                </a:lnTo>
                <a:lnTo>
                  <a:pt x="1069" y="1657"/>
                </a:lnTo>
                <a:lnTo>
                  <a:pt x="1032" y="1642"/>
                </a:lnTo>
                <a:lnTo>
                  <a:pt x="1017" y="1627"/>
                </a:lnTo>
                <a:lnTo>
                  <a:pt x="979" y="1569"/>
                </a:lnTo>
                <a:lnTo>
                  <a:pt x="955" y="1545"/>
                </a:lnTo>
                <a:lnTo>
                  <a:pt x="886" y="1509"/>
                </a:lnTo>
                <a:lnTo>
                  <a:pt x="856" y="1490"/>
                </a:lnTo>
                <a:lnTo>
                  <a:pt x="828" y="1490"/>
                </a:lnTo>
                <a:lnTo>
                  <a:pt x="816" y="1487"/>
                </a:lnTo>
                <a:lnTo>
                  <a:pt x="794" y="1487"/>
                </a:lnTo>
                <a:lnTo>
                  <a:pt x="766" y="1483"/>
                </a:lnTo>
                <a:lnTo>
                  <a:pt x="756" y="1481"/>
                </a:lnTo>
                <a:lnTo>
                  <a:pt x="738" y="1502"/>
                </a:lnTo>
                <a:lnTo>
                  <a:pt x="736" y="1459"/>
                </a:lnTo>
                <a:lnTo>
                  <a:pt x="723" y="1453"/>
                </a:lnTo>
                <a:lnTo>
                  <a:pt x="700" y="1447"/>
                </a:lnTo>
                <a:lnTo>
                  <a:pt x="687" y="1434"/>
                </a:lnTo>
                <a:lnTo>
                  <a:pt x="678" y="1412"/>
                </a:lnTo>
                <a:lnTo>
                  <a:pt x="672" y="1386"/>
                </a:lnTo>
                <a:lnTo>
                  <a:pt x="672" y="1376"/>
                </a:lnTo>
                <a:lnTo>
                  <a:pt x="655" y="1393"/>
                </a:lnTo>
                <a:lnTo>
                  <a:pt x="631" y="1410"/>
                </a:lnTo>
                <a:lnTo>
                  <a:pt x="616" y="1414"/>
                </a:lnTo>
                <a:lnTo>
                  <a:pt x="605" y="1434"/>
                </a:lnTo>
                <a:lnTo>
                  <a:pt x="592" y="1449"/>
                </a:lnTo>
                <a:lnTo>
                  <a:pt x="573" y="1449"/>
                </a:lnTo>
                <a:lnTo>
                  <a:pt x="554" y="1457"/>
                </a:lnTo>
                <a:lnTo>
                  <a:pt x="528" y="1492"/>
                </a:lnTo>
                <a:lnTo>
                  <a:pt x="502" y="1539"/>
                </a:lnTo>
                <a:lnTo>
                  <a:pt x="487" y="1558"/>
                </a:lnTo>
                <a:lnTo>
                  <a:pt x="485" y="1578"/>
                </a:lnTo>
                <a:lnTo>
                  <a:pt x="479" y="1610"/>
                </a:lnTo>
                <a:lnTo>
                  <a:pt x="483" y="1644"/>
                </a:lnTo>
                <a:lnTo>
                  <a:pt x="496" y="1659"/>
                </a:lnTo>
                <a:lnTo>
                  <a:pt x="517" y="1672"/>
                </a:lnTo>
                <a:lnTo>
                  <a:pt x="541" y="1704"/>
                </a:lnTo>
                <a:lnTo>
                  <a:pt x="554" y="1730"/>
                </a:lnTo>
                <a:lnTo>
                  <a:pt x="545" y="1754"/>
                </a:lnTo>
                <a:lnTo>
                  <a:pt x="513" y="1803"/>
                </a:lnTo>
                <a:lnTo>
                  <a:pt x="504" y="1823"/>
                </a:lnTo>
                <a:lnTo>
                  <a:pt x="539" y="1909"/>
                </a:lnTo>
                <a:lnTo>
                  <a:pt x="558" y="1982"/>
                </a:lnTo>
                <a:lnTo>
                  <a:pt x="554" y="2003"/>
                </a:lnTo>
                <a:lnTo>
                  <a:pt x="543" y="2033"/>
                </a:lnTo>
                <a:lnTo>
                  <a:pt x="537" y="2059"/>
                </a:lnTo>
                <a:lnTo>
                  <a:pt x="537" y="2081"/>
                </a:lnTo>
                <a:lnTo>
                  <a:pt x="545" y="2108"/>
                </a:lnTo>
                <a:lnTo>
                  <a:pt x="577" y="2190"/>
                </a:lnTo>
                <a:lnTo>
                  <a:pt x="582" y="2203"/>
                </a:lnTo>
                <a:lnTo>
                  <a:pt x="580" y="2218"/>
                </a:lnTo>
                <a:lnTo>
                  <a:pt x="567" y="2242"/>
                </a:lnTo>
                <a:lnTo>
                  <a:pt x="558" y="2252"/>
                </a:lnTo>
                <a:lnTo>
                  <a:pt x="569" y="2270"/>
                </a:lnTo>
                <a:lnTo>
                  <a:pt x="603" y="2298"/>
                </a:lnTo>
                <a:lnTo>
                  <a:pt x="620" y="2313"/>
                </a:lnTo>
                <a:lnTo>
                  <a:pt x="631" y="2334"/>
                </a:lnTo>
                <a:lnTo>
                  <a:pt x="635" y="2351"/>
                </a:lnTo>
                <a:lnTo>
                  <a:pt x="633" y="2373"/>
                </a:lnTo>
                <a:lnTo>
                  <a:pt x="622" y="2403"/>
                </a:lnTo>
                <a:lnTo>
                  <a:pt x="607" y="2431"/>
                </a:lnTo>
                <a:lnTo>
                  <a:pt x="573" y="2472"/>
                </a:lnTo>
                <a:lnTo>
                  <a:pt x="524" y="2532"/>
                </a:lnTo>
                <a:lnTo>
                  <a:pt x="477" y="2590"/>
                </a:lnTo>
                <a:lnTo>
                  <a:pt x="472" y="2605"/>
                </a:lnTo>
                <a:lnTo>
                  <a:pt x="477" y="2603"/>
                </a:lnTo>
                <a:lnTo>
                  <a:pt x="479" y="2614"/>
                </a:lnTo>
                <a:lnTo>
                  <a:pt x="472" y="2635"/>
                </a:lnTo>
                <a:lnTo>
                  <a:pt x="479" y="2650"/>
                </a:lnTo>
                <a:lnTo>
                  <a:pt x="485" y="2656"/>
                </a:lnTo>
                <a:lnTo>
                  <a:pt x="500" y="2661"/>
                </a:lnTo>
                <a:lnTo>
                  <a:pt x="530" y="2656"/>
                </a:lnTo>
                <a:lnTo>
                  <a:pt x="541" y="2659"/>
                </a:lnTo>
                <a:lnTo>
                  <a:pt x="556" y="2674"/>
                </a:lnTo>
                <a:lnTo>
                  <a:pt x="565" y="2693"/>
                </a:lnTo>
                <a:lnTo>
                  <a:pt x="556" y="2702"/>
                </a:lnTo>
                <a:lnTo>
                  <a:pt x="545" y="2702"/>
                </a:lnTo>
                <a:lnTo>
                  <a:pt x="526" y="2687"/>
                </a:lnTo>
                <a:lnTo>
                  <a:pt x="507" y="2682"/>
                </a:lnTo>
                <a:lnTo>
                  <a:pt x="500" y="2691"/>
                </a:lnTo>
                <a:lnTo>
                  <a:pt x="492" y="2708"/>
                </a:lnTo>
                <a:lnTo>
                  <a:pt x="485" y="2710"/>
                </a:lnTo>
                <a:lnTo>
                  <a:pt x="472" y="2702"/>
                </a:lnTo>
                <a:lnTo>
                  <a:pt x="466" y="2708"/>
                </a:lnTo>
                <a:lnTo>
                  <a:pt x="468" y="2715"/>
                </a:lnTo>
                <a:lnTo>
                  <a:pt x="464" y="2719"/>
                </a:lnTo>
                <a:lnTo>
                  <a:pt x="457" y="2717"/>
                </a:lnTo>
                <a:lnTo>
                  <a:pt x="453" y="2708"/>
                </a:lnTo>
                <a:lnTo>
                  <a:pt x="444" y="2710"/>
                </a:lnTo>
                <a:lnTo>
                  <a:pt x="442" y="2723"/>
                </a:lnTo>
                <a:lnTo>
                  <a:pt x="447" y="2725"/>
                </a:lnTo>
                <a:lnTo>
                  <a:pt x="449" y="2732"/>
                </a:lnTo>
                <a:lnTo>
                  <a:pt x="453" y="2734"/>
                </a:lnTo>
                <a:lnTo>
                  <a:pt x="457" y="2740"/>
                </a:lnTo>
                <a:lnTo>
                  <a:pt x="455" y="2749"/>
                </a:lnTo>
                <a:lnTo>
                  <a:pt x="451" y="2751"/>
                </a:lnTo>
                <a:lnTo>
                  <a:pt x="444" y="2751"/>
                </a:lnTo>
                <a:lnTo>
                  <a:pt x="442" y="2753"/>
                </a:lnTo>
                <a:lnTo>
                  <a:pt x="440" y="2760"/>
                </a:lnTo>
                <a:lnTo>
                  <a:pt x="436" y="2773"/>
                </a:lnTo>
                <a:lnTo>
                  <a:pt x="429" y="2781"/>
                </a:lnTo>
                <a:lnTo>
                  <a:pt x="423" y="2788"/>
                </a:lnTo>
                <a:lnTo>
                  <a:pt x="417" y="2794"/>
                </a:lnTo>
                <a:lnTo>
                  <a:pt x="414" y="2803"/>
                </a:lnTo>
                <a:lnTo>
                  <a:pt x="417" y="2809"/>
                </a:lnTo>
                <a:lnTo>
                  <a:pt x="419" y="2831"/>
                </a:lnTo>
                <a:lnTo>
                  <a:pt x="421" y="2839"/>
                </a:lnTo>
                <a:lnTo>
                  <a:pt x="421" y="2848"/>
                </a:lnTo>
                <a:lnTo>
                  <a:pt x="417" y="2854"/>
                </a:lnTo>
                <a:lnTo>
                  <a:pt x="417" y="2861"/>
                </a:lnTo>
                <a:lnTo>
                  <a:pt x="421" y="2871"/>
                </a:lnTo>
                <a:lnTo>
                  <a:pt x="427" y="2876"/>
                </a:lnTo>
                <a:lnTo>
                  <a:pt x="429" y="2880"/>
                </a:lnTo>
                <a:lnTo>
                  <a:pt x="429" y="2884"/>
                </a:lnTo>
                <a:lnTo>
                  <a:pt x="429" y="2886"/>
                </a:lnTo>
                <a:lnTo>
                  <a:pt x="429" y="2895"/>
                </a:lnTo>
                <a:lnTo>
                  <a:pt x="434" y="2895"/>
                </a:lnTo>
                <a:lnTo>
                  <a:pt x="436" y="2899"/>
                </a:lnTo>
                <a:lnTo>
                  <a:pt x="432" y="2902"/>
                </a:lnTo>
                <a:lnTo>
                  <a:pt x="425" y="2904"/>
                </a:lnTo>
                <a:lnTo>
                  <a:pt x="421" y="2908"/>
                </a:lnTo>
                <a:lnTo>
                  <a:pt x="421" y="2912"/>
                </a:lnTo>
                <a:lnTo>
                  <a:pt x="419" y="2917"/>
                </a:lnTo>
                <a:lnTo>
                  <a:pt x="414" y="2917"/>
                </a:lnTo>
                <a:lnTo>
                  <a:pt x="414" y="2923"/>
                </a:lnTo>
                <a:lnTo>
                  <a:pt x="414" y="2927"/>
                </a:lnTo>
                <a:lnTo>
                  <a:pt x="410" y="2929"/>
                </a:lnTo>
                <a:lnTo>
                  <a:pt x="412" y="2934"/>
                </a:lnTo>
                <a:lnTo>
                  <a:pt x="421" y="2934"/>
                </a:lnTo>
                <a:lnTo>
                  <a:pt x="421" y="2940"/>
                </a:lnTo>
                <a:lnTo>
                  <a:pt x="421" y="2944"/>
                </a:lnTo>
                <a:lnTo>
                  <a:pt x="427" y="2949"/>
                </a:lnTo>
                <a:lnTo>
                  <a:pt x="432" y="2951"/>
                </a:lnTo>
                <a:lnTo>
                  <a:pt x="434" y="2955"/>
                </a:lnTo>
                <a:lnTo>
                  <a:pt x="440" y="2957"/>
                </a:lnTo>
                <a:lnTo>
                  <a:pt x="438" y="2962"/>
                </a:lnTo>
                <a:lnTo>
                  <a:pt x="438" y="2968"/>
                </a:lnTo>
                <a:lnTo>
                  <a:pt x="438" y="2970"/>
                </a:lnTo>
                <a:lnTo>
                  <a:pt x="436" y="2975"/>
                </a:lnTo>
                <a:lnTo>
                  <a:pt x="434" y="2975"/>
                </a:lnTo>
                <a:lnTo>
                  <a:pt x="432" y="2977"/>
                </a:lnTo>
                <a:lnTo>
                  <a:pt x="434" y="2981"/>
                </a:lnTo>
                <a:lnTo>
                  <a:pt x="432" y="2985"/>
                </a:lnTo>
                <a:lnTo>
                  <a:pt x="434" y="2992"/>
                </a:lnTo>
                <a:lnTo>
                  <a:pt x="432" y="2996"/>
                </a:lnTo>
                <a:lnTo>
                  <a:pt x="429" y="2998"/>
                </a:lnTo>
                <a:lnTo>
                  <a:pt x="427" y="3003"/>
                </a:lnTo>
                <a:lnTo>
                  <a:pt x="432" y="3000"/>
                </a:lnTo>
                <a:lnTo>
                  <a:pt x="436" y="3000"/>
                </a:lnTo>
                <a:lnTo>
                  <a:pt x="440" y="3003"/>
                </a:lnTo>
                <a:lnTo>
                  <a:pt x="442" y="3005"/>
                </a:lnTo>
                <a:lnTo>
                  <a:pt x="442" y="3007"/>
                </a:lnTo>
                <a:lnTo>
                  <a:pt x="442" y="3009"/>
                </a:lnTo>
                <a:lnTo>
                  <a:pt x="440" y="3013"/>
                </a:lnTo>
                <a:lnTo>
                  <a:pt x="444" y="3018"/>
                </a:lnTo>
                <a:lnTo>
                  <a:pt x="447" y="3020"/>
                </a:lnTo>
                <a:lnTo>
                  <a:pt x="447" y="3028"/>
                </a:lnTo>
                <a:lnTo>
                  <a:pt x="451" y="3033"/>
                </a:lnTo>
                <a:lnTo>
                  <a:pt x="455" y="3035"/>
                </a:lnTo>
                <a:lnTo>
                  <a:pt x="453" y="3039"/>
                </a:lnTo>
                <a:lnTo>
                  <a:pt x="457" y="3043"/>
                </a:lnTo>
                <a:lnTo>
                  <a:pt x="457" y="3052"/>
                </a:lnTo>
                <a:lnTo>
                  <a:pt x="459" y="3063"/>
                </a:lnTo>
                <a:lnTo>
                  <a:pt x="457" y="3067"/>
                </a:lnTo>
                <a:lnTo>
                  <a:pt x="457" y="3071"/>
                </a:lnTo>
                <a:lnTo>
                  <a:pt x="455" y="3073"/>
                </a:lnTo>
                <a:lnTo>
                  <a:pt x="459" y="3080"/>
                </a:lnTo>
                <a:lnTo>
                  <a:pt x="466" y="3082"/>
                </a:lnTo>
                <a:lnTo>
                  <a:pt x="470" y="3078"/>
                </a:lnTo>
                <a:lnTo>
                  <a:pt x="474" y="3078"/>
                </a:lnTo>
                <a:lnTo>
                  <a:pt x="483" y="3080"/>
                </a:lnTo>
                <a:lnTo>
                  <a:pt x="485" y="3086"/>
                </a:lnTo>
                <a:lnTo>
                  <a:pt x="487" y="3093"/>
                </a:lnTo>
                <a:lnTo>
                  <a:pt x="492" y="3091"/>
                </a:lnTo>
                <a:lnTo>
                  <a:pt x="498" y="3088"/>
                </a:lnTo>
                <a:lnTo>
                  <a:pt x="507" y="3086"/>
                </a:lnTo>
                <a:lnTo>
                  <a:pt x="515" y="3088"/>
                </a:lnTo>
                <a:lnTo>
                  <a:pt x="522" y="3091"/>
                </a:lnTo>
                <a:lnTo>
                  <a:pt x="526" y="3091"/>
                </a:lnTo>
                <a:lnTo>
                  <a:pt x="526" y="3097"/>
                </a:lnTo>
                <a:lnTo>
                  <a:pt x="522" y="3101"/>
                </a:lnTo>
                <a:lnTo>
                  <a:pt x="522" y="3106"/>
                </a:lnTo>
                <a:lnTo>
                  <a:pt x="522" y="3112"/>
                </a:lnTo>
                <a:lnTo>
                  <a:pt x="526" y="3119"/>
                </a:lnTo>
                <a:lnTo>
                  <a:pt x="532" y="3119"/>
                </a:lnTo>
                <a:lnTo>
                  <a:pt x="537" y="3110"/>
                </a:lnTo>
                <a:lnTo>
                  <a:pt x="543" y="3108"/>
                </a:lnTo>
                <a:lnTo>
                  <a:pt x="547" y="3108"/>
                </a:lnTo>
                <a:lnTo>
                  <a:pt x="552" y="3104"/>
                </a:lnTo>
                <a:lnTo>
                  <a:pt x="556" y="3101"/>
                </a:lnTo>
                <a:lnTo>
                  <a:pt x="560" y="3104"/>
                </a:lnTo>
                <a:lnTo>
                  <a:pt x="562" y="3106"/>
                </a:lnTo>
                <a:lnTo>
                  <a:pt x="569" y="3104"/>
                </a:lnTo>
                <a:lnTo>
                  <a:pt x="582" y="3108"/>
                </a:lnTo>
                <a:lnTo>
                  <a:pt x="586" y="3114"/>
                </a:lnTo>
                <a:lnTo>
                  <a:pt x="592" y="3119"/>
                </a:lnTo>
                <a:lnTo>
                  <a:pt x="595" y="3123"/>
                </a:lnTo>
                <a:lnTo>
                  <a:pt x="599" y="3127"/>
                </a:lnTo>
                <a:lnTo>
                  <a:pt x="603" y="3127"/>
                </a:lnTo>
                <a:lnTo>
                  <a:pt x="605" y="3127"/>
                </a:lnTo>
                <a:lnTo>
                  <a:pt x="607" y="3131"/>
                </a:lnTo>
                <a:lnTo>
                  <a:pt x="605" y="3136"/>
                </a:lnTo>
                <a:lnTo>
                  <a:pt x="605" y="3140"/>
                </a:lnTo>
                <a:lnTo>
                  <a:pt x="605" y="3147"/>
                </a:lnTo>
                <a:lnTo>
                  <a:pt x="601" y="3155"/>
                </a:lnTo>
                <a:lnTo>
                  <a:pt x="605" y="3166"/>
                </a:lnTo>
                <a:lnTo>
                  <a:pt x="610" y="3170"/>
                </a:lnTo>
                <a:lnTo>
                  <a:pt x="612" y="3177"/>
                </a:lnTo>
                <a:lnTo>
                  <a:pt x="610" y="3183"/>
                </a:lnTo>
                <a:lnTo>
                  <a:pt x="607" y="3183"/>
                </a:lnTo>
                <a:lnTo>
                  <a:pt x="607" y="3185"/>
                </a:lnTo>
                <a:lnTo>
                  <a:pt x="603" y="3189"/>
                </a:lnTo>
                <a:lnTo>
                  <a:pt x="601" y="3192"/>
                </a:lnTo>
                <a:lnTo>
                  <a:pt x="601" y="3198"/>
                </a:lnTo>
                <a:lnTo>
                  <a:pt x="599" y="3205"/>
                </a:lnTo>
                <a:lnTo>
                  <a:pt x="607" y="3207"/>
                </a:lnTo>
                <a:lnTo>
                  <a:pt x="612" y="3215"/>
                </a:lnTo>
                <a:lnTo>
                  <a:pt x="614" y="3220"/>
                </a:lnTo>
                <a:lnTo>
                  <a:pt x="618" y="3217"/>
                </a:lnTo>
                <a:lnTo>
                  <a:pt x="620" y="3220"/>
                </a:lnTo>
                <a:lnTo>
                  <a:pt x="618" y="3224"/>
                </a:lnTo>
                <a:lnTo>
                  <a:pt x="616" y="3230"/>
                </a:lnTo>
                <a:lnTo>
                  <a:pt x="618" y="3232"/>
                </a:lnTo>
                <a:lnTo>
                  <a:pt x="622" y="3235"/>
                </a:lnTo>
                <a:lnTo>
                  <a:pt x="627" y="3245"/>
                </a:lnTo>
                <a:lnTo>
                  <a:pt x="629" y="3256"/>
                </a:lnTo>
                <a:lnTo>
                  <a:pt x="640" y="3265"/>
                </a:lnTo>
                <a:lnTo>
                  <a:pt x="646" y="3267"/>
                </a:lnTo>
                <a:lnTo>
                  <a:pt x="653" y="3271"/>
                </a:lnTo>
                <a:lnTo>
                  <a:pt x="657" y="3275"/>
                </a:lnTo>
                <a:lnTo>
                  <a:pt x="659" y="3280"/>
                </a:lnTo>
                <a:lnTo>
                  <a:pt x="657" y="3288"/>
                </a:lnTo>
                <a:lnTo>
                  <a:pt x="655" y="3297"/>
                </a:lnTo>
                <a:lnTo>
                  <a:pt x="659" y="3299"/>
                </a:lnTo>
                <a:lnTo>
                  <a:pt x="668" y="3297"/>
                </a:lnTo>
                <a:lnTo>
                  <a:pt x="676" y="3299"/>
                </a:lnTo>
                <a:lnTo>
                  <a:pt x="687" y="3303"/>
                </a:lnTo>
                <a:lnTo>
                  <a:pt x="693" y="3306"/>
                </a:lnTo>
                <a:lnTo>
                  <a:pt x="691" y="3310"/>
                </a:lnTo>
                <a:lnTo>
                  <a:pt x="689" y="3312"/>
                </a:lnTo>
                <a:lnTo>
                  <a:pt x="691" y="3318"/>
                </a:lnTo>
                <a:lnTo>
                  <a:pt x="698" y="3325"/>
                </a:lnTo>
                <a:lnTo>
                  <a:pt x="704" y="3327"/>
                </a:lnTo>
                <a:lnTo>
                  <a:pt x="706" y="3333"/>
                </a:lnTo>
                <a:lnTo>
                  <a:pt x="704" y="3340"/>
                </a:lnTo>
                <a:lnTo>
                  <a:pt x="698" y="3340"/>
                </a:lnTo>
                <a:lnTo>
                  <a:pt x="693" y="3344"/>
                </a:lnTo>
                <a:lnTo>
                  <a:pt x="691" y="3346"/>
                </a:lnTo>
                <a:lnTo>
                  <a:pt x="680" y="3357"/>
                </a:lnTo>
                <a:lnTo>
                  <a:pt x="668" y="3361"/>
                </a:lnTo>
                <a:lnTo>
                  <a:pt x="655" y="3359"/>
                </a:lnTo>
                <a:lnTo>
                  <a:pt x="650" y="3355"/>
                </a:lnTo>
                <a:lnTo>
                  <a:pt x="642" y="3353"/>
                </a:lnTo>
                <a:lnTo>
                  <a:pt x="633" y="3353"/>
                </a:lnTo>
                <a:lnTo>
                  <a:pt x="631" y="3359"/>
                </a:lnTo>
                <a:lnTo>
                  <a:pt x="627" y="3366"/>
                </a:lnTo>
                <a:lnTo>
                  <a:pt x="629" y="3372"/>
                </a:lnTo>
                <a:lnTo>
                  <a:pt x="635" y="3383"/>
                </a:lnTo>
                <a:lnTo>
                  <a:pt x="642" y="3389"/>
                </a:lnTo>
                <a:lnTo>
                  <a:pt x="642" y="3396"/>
                </a:lnTo>
                <a:lnTo>
                  <a:pt x="640" y="3398"/>
                </a:lnTo>
                <a:lnTo>
                  <a:pt x="642" y="3404"/>
                </a:lnTo>
                <a:lnTo>
                  <a:pt x="646" y="3411"/>
                </a:lnTo>
                <a:lnTo>
                  <a:pt x="644" y="3415"/>
                </a:lnTo>
                <a:lnTo>
                  <a:pt x="644" y="3422"/>
                </a:lnTo>
                <a:lnTo>
                  <a:pt x="644" y="3430"/>
                </a:lnTo>
                <a:lnTo>
                  <a:pt x="644" y="3434"/>
                </a:lnTo>
                <a:lnTo>
                  <a:pt x="648" y="3437"/>
                </a:lnTo>
                <a:lnTo>
                  <a:pt x="650" y="3443"/>
                </a:lnTo>
                <a:lnTo>
                  <a:pt x="655" y="3445"/>
                </a:lnTo>
                <a:lnTo>
                  <a:pt x="655" y="3450"/>
                </a:lnTo>
                <a:lnTo>
                  <a:pt x="663" y="3454"/>
                </a:lnTo>
                <a:lnTo>
                  <a:pt x="674" y="3456"/>
                </a:lnTo>
                <a:lnTo>
                  <a:pt x="683" y="3450"/>
                </a:lnTo>
                <a:lnTo>
                  <a:pt x="687" y="3437"/>
                </a:lnTo>
                <a:lnTo>
                  <a:pt x="689" y="3426"/>
                </a:lnTo>
                <a:lnTo>
                  <a:pt x="704" y="3437"/>
                </a:lnTo>
                <a:lnTo>
                  <a:pt x="717" y="3434"/>
                </a:lnTo>
                <a:lnTo>
                  <a:pt x="732" y="3426"/>
                </a:lnTo>
                <a:lnTo>
                  <a:pt x="749" y="3430"/>
                </a:lnTo>
                <a:lnTo>
                  <a:pt x="762" y="3426"/>
                </a:lnTo>
                <a:lnTo>
                  <a:pt x="768" y="3437"/>
                </a:lnTo>
                <a:lnTo>
                  <a:pt x="775" y="3441"/>
                </a:lnTo>
                <a:lnTo>
                  <a:pt x="781" y="3456"/>
                </a:lnTo>
                <a:lnTo>
                  <a:pt x="786" y="3462"/>
                </a:lnTo>
                <a:lnTo>
                  <a:pt x="790" y="3469"/>
                </a:lnTo>
                <a:lnTo>
                  <a:pt x="798" y="3475"/>
                </a:lnTo>
                <a:lnTo>
                  <a:pt x="798" y="3486"/>
                </a:lnTo>
                <a:lnTo>
                  <a:pt x="790" y="3486"/>
                </a:lnTo>
                <a:lnTo>
                  <a:pt x="783" y="3490"/>
                </a:lnTo>
                <a:lnTo>
                  <a:pt x="786" y="3503"/>
                </a:lnTo>
                <a:lnTo>
                  <a:pt x="790" y="3516"/>
                </a:lnTo>
                <a:lnTo>
                  <a:pt x="796" y="3527"/>
                </a:lnTo>
                <a:lnTo>
                  <a:pt x="811" y="3527"/>
                </a:lnTo>
                <a:lnTo>
                  <a:pt x="816" y="3533"/>
                </a:lnTo>
                <a:lnTo>
                  <a:pt x="828" y="3529"/>
                </a:lnTo>
                <a:lnTo>
                  <a:pt x="837" y="3531"/>
                </a:lnTo>
                <a:lnTo>
                  <a:pt x="837" y="3542"/>
                </a:lnTo>
                <a:lnTo>
                  <a:pt x="848" y="3542"/>
                </a:lnTo>
                <a:lnTo>
                  <a:pt x="848" y="3557"/>
                </a:lnTo>
                <a:lnTo>
                  <a:pt x="852" y="3568"/>
                </a:lnTo>
                <a:lnTo>
                  <a:pt x="854" y="3576"/>
                </a:lnTo>
                <a:lnTo>
                  <a:pt x="852" y="3585"/>
                </a:lnTo>
                <a:lnTo>
                  <a:pt x="854" y="3594"/>
                </a:lnTo>
                <a:lnTo>
                  <a:pt x="859" y="3596"/>
                </a:lnTo>
                <a:lnTo>
                  <a:pt x="867" y="3606"/>
                </a:lnTo>
                <a:lnTo>
                  <a:pt x="874" y="3600"/>
                </a:lnTo>
                <a:lnTo>
                  <a:pt x="884" y="3598"/>
                </a:lnTo>
                <a:lnTo>
                  <a:pt x="891" y="3600"/>
                </a:lnTo>
                <a:lnTo>
                  <a:pt x="904" y="3611"/>
                </a:lnTo>
                <a:lnTo>
                  <a:pt x="908" y="3609"/>
                </a:lnTo>
                <a:lnTo>
                  <a:pt x="912" y="3611"/>
                </a:lnTo>
                <a:lnTo>
                  <a:pt x="916" y="3615"/>
                </a:lnTo>
                <a:lnTo>
                  <a:pt x="927" y="3611"/>
                </a:lnTo>
                <a:lnTo>
                  <a:pt x="936" y="3606"/>
                </a:lnTo>
                <a:lnTo>
                  <a:pt x="942" y="3606"/>
                </a:lnTo>
                <a:lnTo>
                  <a:pt x="955" y="3602"/>
                </a:lnTo>
                <a:lnTo>
                  <a:pt x="964" y="3600"/>
                </a:lnTo>
                <a:lnTo>
                  <a:pt x="966" y="3606"/>
                </a:lnTo>
                <a:lnTo>
                  <a:pt x="972" y="3613"/>
                </a:lnTo>
                <a:lnTo>
                  <a:pt x="972" y="3617"/>
                </a:lnTo>
                <a:lnTo>
                  <a:pt x="979" y="3624"/>
                </a:lnTo>
                <a:lnTo>
                  <a:pt x="979" y="3630"/>
                </a:lnTo>
                <a:lnTo>
                  <a:pt x="987" y="3632"/>
                </a:lnTo>
                <a:lnTo>
                  <a:pt x="994" y="3639"/>
                </a:lnTo>
                <a:lnTo>
                  <a:pt x="998" y="3643"/>
                </a:lnTo>
                <a:lnTo>
                  <a:pt x="1004" y="3637"/>
                </a:lnTo>
                <a:lnTo>
                  <a:pt x="1007" y="3632"/>
                </a:lnTo>
                <a:lnTo>
                  <a:pt x="1011" y="3628"/>
                </a:lnTo>
                <a:lnTo>
                  <a:pt x="1019" y="3639"/>
                </a:lnTo>
                <a:lnTo>
                  <a:pt x="1030" y="3641"/>
                </a:lnTo>
                <a:lnTo>
                  <a:pt x="1041" y="3645"/>
                </a:lnTo>
                <a:lnTo>
                  <a:pt x="1047" y="3649"/>
                </a:lnTo>
                <a:lnTo>
                  <a:pt x="1056" y="3647"/>
                </a:lnTo>
                <a:lnTo>
                  <a:pt x="1062" y="3654"/>
                </a:lnTo>
                <a:lnTo>
                  <a:pt x="1069" y="3658"/>
                </a:lnTo>
                <a:lnTo>
                  <a:pt x="1079" y="3658"/>
                </a:lnTo>
                <a:lnTo>
                  <a:pt x="1084" y="3667"/>
                </a:lnTo>
                <a:lnTo>
                  <a:pt x="1092" y="3673"/>
                </a:lnTo>
                <a:lnTo>
                  <a:pt x="1099" y="3673"/>
                </a:lnTo>
                <a:lnTo>
                  <a:pt x="1101" y="3671"/>
                </a:lnTo>
                <a:lnTo>
                  <a:pt x="1107" y="3669"/>
                </a:lnTo>
                <a:lnTo>
                  <a:pt x="1110" y="3671"/>
                </a:lnTo>
                <a:lnTo>
                  <a:pt x="1107" y="3675"/>
                </a:lnTo>
                <a:lnTo>
                  <a:pt x="1107" y="3682"/>
                </a:lnTo>
                <a:lnTo>
                  <a:pt x="1110" y="3686"/>
                </a:lnTo>
                <a:lnTo>
                  <a:pt x="1112" y="3692"/>
                </a:lnTo>
                <a:lnTo>
                  <a:pt x="1112" y="3701"/>
                </a:lnTo>
                <a:lnTo>
                  <a:pt x="1107" y="3705"/>
                </a:lnTo>
                <a:lnTo>
                  <a:pt x="1103" y="3707"/>
                </a:lnTo>
                <a:lnTo>
                  <a:pt x="1095" y="3714"/>
                </a:lnTo>
                <a:lnTo>
                  <a:pt x="1086" y="3716"/>
                </a:lnTo>
                <a:lnTo>
                  <a:pt x="1092" y="3727"/>
                </a:lnTo>
                <a:lnTo>
                  <a:pt x="1099" y="3729"/>
                </a:lnTo>
                <a:lnTo>
                  <a:pt x="1105" y="3731"/>
                </a:lnTo>
                <a:lnTo>
                  <a:pt x="1103" y="3738"/>
                </a:lnTo>
                <a:lnTo>
                  <a:pt x="1088" y="3738"/>
                </a:lnTo>
                <a:lnTo>
                  <a:pt x="1088" y="3744"/>
                </a:lnTo>
                <a:lnTo>
                  <a:pt x="1086" y="3753"/>
                </a:lnTo>
                <a:lnTo>
                  <a:pt x="1090" y="3755"/>
                </a:lnTo>
                <a:lnTo>
                  <a:pt x="1095" y="3757"/>
                </a:lnTo>
                <a:lnTo>
                  <a:pt x="1095" y="3761"/>
                </a:lnTo>
                <a:lnTo>
                  <a:pt x="1097" y="3768"/>
                </a:lnTo>
                <a:lnTo>
                  <a:pt x="1099" y="3776"/>
                </a:lnTo>
                <a:lnTo>
                  <a:pt x="1101" y="3778"/>
                </a:lnTo>
                <a:lnTo>
                  <a:pt x="1097" y="3796"/>
                </a:lnTo>
                <a:lnTo>
                  <a:pt x="1092" y="3806"/>
                </a:lnTo>
                <a:lnTo>
                  <a:pt x="1092" y="3813"/>
                </a:lnTo>
                <a:lnTo>
                  <a:pt x="1084" y="3817"/>
                </a:lnTo>
                <a:lnTo>
                  <a:pt x="1064" y="3813"/>
                </a:lnTo>
                <a:lnTo>
                  <a:pt x="1047" y="3813"/>
                </a:lnTo>
                <a:lnTo>
                  <a:pt x="1041" y="3813"/>
                </a:lnTo>
                <a:lnTo>
                  <a:pt x="1039" y="3821"/>
                </a:lnTo>
                <a:lnTo>
                  <a:pt x="1034" y="3828"/>
                </a:lnTo>
                <a:lnTo>
                  <a:pt x="1024" y="3832"/>
                </a:lnTo>
                <a:lnTo>
                  <a:pt x="1015" y="3832"/>
                </a:lnTo>
                <a:lnTo>
                  <a:pt x="1011" y="3836"/>
                </a:lnTo>
                <a:lnTo>
                  <a:pt x="1009" y="3856"/>
                </a:lnTo>
                <a:lnTo>
                  <a:pt x="1009" y="3862"/>
                </a:lnTo>
                <a:lnTo>
                  <a:pt x="1007" y="3866"/>
                </a:lnTo>
                <a:lnTo>
                  <a:pt x="1007" y="3871"/>
                </a:lnTo>
                <a:lnTo>
                  <a:pt x="1039" y="3864"/>
                </a:lnTo>
                <a:lnTo>
                  <a:pt x="1060" y="3862"/>
                </a:lnTo>
                <a:lnTo>
                  <a:pt x="1060" y="3864"/>
                </a:lnTo>
                <a:lnTo>
                  <a:pt x="1067" y="3877"/>
                </a:lnTo>
                <a:lnTo>
                  <a:pt x="1034" y="3894"/>
                </a:lnTo>
                <a:lnTo>
                  <a:pt x="1017" y="3905"/>
                </a:lnTo>
                <a:lnTo>
                  <a:pt x="998" y="3909"/>
                </a:lnTo>
                <a:lnTo>
                  <a:pt x="989" y="3912"/>
                </a:lnTo>
                <a:lnTo>
                  <a:pt x="983" y="3916"/>
                </a:lnTo>
                <a:lnTo>
                  <a:pt x="994" y="3929"/>
                </a:lnTo>
                <a:lnTo>
                  <a:pt x="1011" y="3937"/>
                </a:lnTo>
                <a:lnTo>
                  <a:pt x="1022" y="3957"/>
                </a:lnTo>
                <a:lnTo>
                  <a:pt x="1009" y="3961"/>
                </a:lnTo>
                <a:lnTo>
                  <a:pt x="996" y="3963"/>
                </a:lnTo>
                <a:lnTo>
                  <a:pt x="989" y="3980"/>
                </a:lnTo>
                <a:lnTo>
                  <a:pt x="979" y="3995"/>
                </a:lnTo>
                <a:lnTo>
                  <a:pt x="977" y="4015"/>
                </a:lnTo>
                <a:lnTo>
                  <a:pt x="966" y="4017"/>
                </a:lnTo>
                <a:lnTo>
                  <a:pt x="953" y="4017"/>
                </a:lnTo>
                <a:lnTo>
                  <a:pt x="938" y="4023"/>
                </a:lnTo>
                <a:lnTo>
                  <a:pt x="959" y="4047"/>
                </a:lnTo>
                <a:lnTo>
                  <a:pt x="968" y="4066"/>
                </a:lnTo>
                <a:lnTo>
                  <a:pt x="974" y="4066"/>
                </a:lnTo>
                <a:lnTo>
                  <a:pt x="983" y="4062"/>
                </a:lnTo>
                <a:lnTo>
                  <a:pt x="989" y="4064"/>
                </a:lnTo>
                <a:lnTo>
                  <a:pt x="1002" y="4081"/>
                </a:lnTo>
                <a:lnTo>
                  <a:pt x="1011" y="4086"/>
                </a:lnTo>
                <a:lnTo>
                  <a:pt x="1026" y="4090"/>
                </a:lnTo>
                <a:lnTo>
                  <a:pt x="1047" y="4103"/>
                </a:lnTo>
                <a:lnTo>
                  <a:pt x="1075" y="4131"/>
                </a:lnTo>
                <a:lnTo>
                  <a:pt x="1110" y="4165"/>
                </a:lnTo>
                <a:lnTo>
                  <a:pt x="1114" y="4154"/>
                </a:lnTo>
                <a:lnTo>
                  <a:pt x="1120" y="4150"/>
                </a:lnTo>
                <a:lnTo>
                  <a:pt x="1127" y="4150"/>
                </a:lnTo>
                <a:lnTo>
                  <a:pt x="1129" y="4152"/>
                </a:lnTo>
                <a:lnTo>
                  <a:pt x="1137" y="4154"/>
                </a:lnTo>
                <a:lnTo>
                  <a:pt x="1150" y="4154"/>
                </a:lnTo>
                <a:lnTo>
                  <a:pt x="1157" y="4157"/>
                </a:lnTo>
                <a:lnTo>
                  <a:pt x="1163" y="4163"/>
                </a:lnTo>
                <a:lnTo>
                  <a:pt x="1167" y="4165"/>
                </a:lnTo>
                <a:lnTo>
                  <a:pt x="1172" y="4167"/>
                </a:lnTo>
                <a:lnTo>
                  <a:pt x="1187" y="4167"/>
                </a:lnTo>
                <a:lnTo>
                  <a:pt x="1191" y="4174"/>
                </a:lnTo>
                <a:lnTo>
                  <a:pt x="1197" y="4176"/>
                </a:lnTo>
                <a:lnTo>
                  <a:pt x="1206" y="4178"/>
                </a:lnTo>
                <a:lnTo>
                  <a:pt x="1215" y="4180"/>
                </a:lnTo>
                <a:lnTo>
                  <a:pt x="1221" y="4180"/>
                </a:lnTo>
                <a:lnTo>
                  <a:pt x="1232" y="4176"/>
                </a:lnTo>
                <a:lnTo>
                  <a:pt x="1245" y="4176"/>
                </a:lnTo>
                <a:lnTo>
                  <a:pt x="1255" y="4182"/>
                </a:lnTo>
                <a:lnTo>
                  <a:pt x="1260" y="4182"/>
                </a:lnTo>
                <a:lnTo>
                  <a:pt x="1266" y="4180"/>
                </a:lnTo>
                <a:lnTo>
                  <a:pt x="1277" y="4187"/>
                </a:lnTo>
                <a:lnTo>
                  <a:pt x="1279" y="4191"/>
                </a:lnTo>
                <a:lnTo>
                  <a:pt x="1285" y="4197"/>
                </a:lnTo>
                <a:lnTo>
                  <a:pt x="1298" y="4202"/>
                </a:lnTo>
                <a:lnTo>
                  <a:pt x="1307" y="4204"/>
                </a:lnTo>
                <a:lnTo>
                  <a:pt x="1313" y="4208"/>
                </a:lnTo>
                <a:lnTo>
                  <a:pt x="1320" y="4212"/>
                </a:lnTo>
                <a:lnTo>
                  <a:pt x="1318" y="4217"/>
                </a:lnTo>
                <a:lnTo>
                  <a:pt x="1316" y="4221"/>
                </a:lnTo>
                <a:lnTo>
                  <a:pt x="1322" y="4225"/>
                </a:lnTo>
                <a:lnTo>
                  <a:pt x="1326" y="4228"/>
                </a:lnTo>
                <a:lnTo>
                  <a:pt x="1333" y="4223"/>
                </a:lnTo>
                <a:lnTo>
                  <a:pt x="1341" y="4223"/>
                </a:lnTo>
                <a:lnTo>
                  <a:pt x="1348" y="4215"/>
                </a:lnTo>
                <a:lnTo>
                  <a:pt x="1352" y="4212"/>
                </a:lnTo>
                <a:lnTo>
                  <a:pt x="1361" y="4212"/>
                </a:lnTo>
                <a:lnTo>
                  <a:pt x="1367" y="4215"/>
                </a:lnTo>
                <a:lnTo>
                  <a:pt x="1371" y="4219"/>
                </a:lnTo>
                <a:lnTo>
                  <a:pt x="1376" y="4215"/>
                </a:lnTo>
                <a:lnTo>
                  <a:pt x="1378" y="4210"/>
                </a:lnTo>
                <a:lnTo>
                  <a:pt x="1380" y="4210"/>
                </a:lnTo>
                <a:lnTo>
                  <a:pt x="1386" y="4215"/>
                </a:lnTo>
                <a:lnTo>
                  <a:pt x="1391" y="4219"/>
                </a:lnTo>
                <a:lnTo>
                  <a:pt x="1395" y="4219"/>
                </a:lnTo>
                <a:lnTo>
                  <a:pt x="1399" y="4223"/>
                </a:lnTo>
                <a:lnTo>
                  <a:pt x="1406" y="4228"/>
                </a:lnTo>
                <a:lnTo>
                  <a:pt x="1414" y="4228"/>
                </a:lnTo>
                <a:lnTo>
                  <a:pt x="1423" y="4230"/>
                </a:lnTo>
                <a:lnTo>
                  <a:pt x="1427" y="4234"/>
                </a:lnTo>
                <a:lnTo>
                  <a:pt x="1423" y="4240"/>
                </a:lnTo>
                <a:lnTo>
                  <a:pt x="1421" y="4249"/>
                </a:lnTo>
                <a:lnTo>
                  <a:pt x="1429" y="4260"/>
                </a:lnTo>
                <a:lnTo>
                  <a:pt x="1436" y="4264"/>
                </a:lnTo>
                <a:lnTo>
                  <a:pt x="1442" y="4268"/>
                </a:lnTo>
                <a:lnTo>
                  <a:pt x="1449" y="4271"/>
                </a:lnTo>
                <a:lnTo>
                  <a:pt x="1455" y="4268"/>
                </a:lnTo>
                <a:lnTo>
                  <a:pt x="1461" y="4271"/>
                </a:lnTo>
                <a:lnTo>
                  <a:pt x="1464" y="4277"/>
                </a:lnTo>
                <a:lnTo>
                  <a:pt x="1470" y="4277"/>
                </a:lnTo>
                <a:lnTo>
                  <a:pt x="1470" y="4281"/>
                </a:lnTo>
                <a:lnTo>
                  <a:pt x="1476" y="4281"/>
                </a:lnTo>
                <a:lnTo>
                  <a:pt x="1481" y="4281"/>
                </a:lnTo>
                <a:lnTo>
                  <a:pt x="1483" y="4288"/>
                </a:lnTo>
                <a:lnTo>
                  <a:pt x="1496" y="4296"/>
                </a:lnTo>
                <a:lnTo>
                  <a:pt x="1498" y="4301"/>
                </a:lnTo>
                <a:lnTo>
                  <a:pt x="1500" y="4301"/>
                </a:lnTo>
                <a:lnTo>
                  <a:pt x="1509" y="4309"/>
                </a:lnTo>
                <a:lnTo>
                  <a:pt x="1509" y="4320"/>
                </a:lnTo>
                <a:lnTo>
                  <a:pt x="1521" y="4322"/>
                </a:lnTo>
                <a:lnTo>
                  <a:pt x="1534" y="4326"/>
                </a:lnTo>
                <a:lnTo>
                  <a:pt x="1543" y="4326"/>
                </a:lnTo>
                <a:lnTo>
                  <a:pt x="1547" y="4320"/>
                </a:lnTo>
                <a:lnTo>
                  <a:pt x="1554" y="4307"/>
                </a:lnTo>
                <a:lnTo>
                  <a:pt x="1562" y="4305"/>
                </a:lnTo>
                <a:lnTo>
                  <a:pt x="1573" y="4296"/>
                </a:lnTo>
                <a:lnTo>
                  <a:pt x="1582" y="4281"/>
                </a:lnTo>
                <a:lnTo>
                  <a:pt x="1579" y="4275"/>
                </a:lnTo>
                <a:lnTo>
                  <a:pt x="1571" y="4275"/>
                </a:lnTo>
                <a:lnTo>
                  <a:pt x="1567" y="4262"/>
                </a:lnTo>
                <a:lnTo>
                  <a:pt x="1556" y="4247"/>
                </a:lnTo>
                <a:lnTo>
                  <a:pt x="1552" y="4238"/>
                </a:lnTo>
                <a:lnTo>
                  <a:pt x="1541" y="4225"/>
                </a:lnTo>
                <a:lnTo>
                  <a:pt x="1534" y="4223"/>
                </a:lnTo>
                <a:lnTo>
                  <a:pt x="1532" y="4206"/>
                </a:lnTo>
                <a:lnTo>
                  <a:pt x="1528" y="4202"/>
                </a:lnTo>
                <a:lnTo>
                  <a:pt x="1519" y="4193"/>
                </a:lnTo>
                <a:lnTo>
                  <a:pt x="1521" y="4180"/>
                </a:lnTo>
                <a:lnTo>
                  <a:pt x="1524" y="4174"/>
                </a:lnTo>
                <a:lnTo>
                  <a:pt x="1521" y="4170"/>
                </a:lnTo>
                <a:lnTo>
                  <a:pt x="1519" y="4157"/>
                </a:lnTo>
                <a:lnTo>
                  <a:pt x="1526" y="4144"/>
                </a:lnTo>
                <a:lnTo>
                  <a:pt x="1528" y="4129"/>
                </a:lnTo>
                <a:lnTo>
                  <a:pt x="1526" y="4129"/>
                </a:lnTo>
                <a:lnTo>
                  <a:pt x="1521" y="4137"/>
                </a:lnTo>
                <a:lnTo>
                  <a:pt x="1519" y="4148"/>
                </a:lnTo>
                <a:lnTo>
                  <a:pt x="1517" y="4157"/>
                </a:lnTo>
                <a:lnTo>
                  <a:pt x="1515" y="4150"/>
                </a:lnTo>
                <a:lnTo>
                  <a:pt x="1517" y="4144"/>
                </a:lnTo>
                <a:lnTo>
                  <a:pt x="1519" y="4131"/>
                </a:lnTo>
                <a:lnTo>
                  <a:pt x="1513" y="4116"/>
                </a:lnTo>
                <a:lnTo>
                  <a:pt x="1506" y="4105"/>
                </a:lnTo>
                <a:lnTo>
                  <a:pt x="1500" y="4103"/>
                </a:lnTo>
                <a:lnTo>
                  <a:pt x="1496" y="4092"/>
                </a:lnTo>
                <a:lnTo>
                  <a:pt x="1489" y="4092"/>
                </a:lnTo>
                <a:lnTo>
                  <a:pt x="1481" y="4084"/>
                </a:lnTo>
                <a:lnTo>
                  <a:pt x="1479" y="4077"/>
                </a:lnTo>
                <a:lnTo>
                  <a:pt x="1481" y="4066"/>
                </a:lnTo>
                <a:lnTo>
                  <a:pt x="1489" y="4058"/>
                </a:lnTo>
                <a:lnTo>
                  <a:pt x="1498" y="4053"/>
                </a:lnTo>
                <a:lnTo>
                  <a:pt x="1502" y="4043"/>
                </a:lnTo>
                <a:lnTo>
                  <a:pt x="1511" y="4028"/>
                </a:lnTo>
                <a:lnTo>
                  <a:pt x="1515" y="4017"/>
                </a:lnTo>
                <a:lnTo>
                  <a:pt x="1519" y="4006"/>
                </a:lnTo>
                <a:lnTo>
                  <a:pt x="1524" y="4000"/>
                </a:lnTo>
                <a:lnTo>
                  <a:pt x="1521" y="3989"/>
                </a:lnTo>
                <a:lnTo>
                  <a:pt x="1524" y="3985"/>
                </a:lnTo>
                <a:lnTo>
                  <a:pt x="1526" y="3983"/>
                </a:lnTo>
                <a:lnTo>
                  <a:pt x="1530" y="3987"/>
                </a:lnTo>
                <a:lnTo>
                  <a:pt x="1536" y="3989"/>
                </a:lnTo>
                <a:lnTo>
                  <a:pt x="1545" y="3987"/>
                </a:lnTo>
                <a:lnTo>
                  <a:pt x="1560" y="3983"/>
                </a:lnTo>
                <a:lnTo>
                  <a:pt x="1569" y="3972"/>
                </a:lnTo>
                <a:lnTo>
                  <a:pt x="1577" y="3965"/>
                </a:lnTo>
                <a:lnTo>
                  <a:pt x="1586" y="3972"/>
                </a:lnTo>
                <a:lnTo>
                  <a:pt x="1588" y="3970"/>
                </a:lnTo>
                <a:lnTo>
                  <a:pt x="1588" y="3957"/>
                </a:lnTo>
                <a:lnTo>
                  <a:pt x="1592" y="3957"/>
                </a:lnTo>
                <a:lnTo>
                  <a:pt x="1601" y="3952"/>
                </a:lnTo>
                <a:lnTo>
                  <a:pt x="1612" y="3942"/>
                </a:lnTo>
                <a:lnTo>
                  <a:pt x="1616" y="3935"/>
                </a:lnTo>
                <a:lnTo>
                  <a:pt x="1601" y="3929"/>
                </a:lnTo>
                <a:lnTo>
                  <a:pt x="1579" y="3916"/>
                </a:lnTo>
                <a:lnTo>
                  <a:pt x="1577" y="3903"/>
                </a:lnTo>
                <a:lnTo>
                  <a:pt x="1586" y="3901"/>
                </a:lnTo>
                <a:lnTo>
                  <a:pt x="1592" y="3903"/>
                </a:lnTo>
                <a:lnTo>
                  <a:pt x="1605" y="3907"/>
                </a:lnTo>
                <a:lnTo>
                  <a:pt x="1607" y="3903"/>
                </a:lnTo>
                <a:lnTo>
                  <a:pt x="1584" y="3862"/>
                </a:lnTo>
                <a:lnTo>
                  <a:pt x="1575" y="3845"/>
                </a:lnTo>
                <a:lnTo>
                  <a:pt x="1564" y="3836"/>
                </a:lnTo>
                <a:lnTo>
                  <a:pt x="1552" y="3821"/>
                </a:lnTo>
                <a:lnTo>
                  <a:pt x="1539" y="3819"/>
                </a:lnTo>
                <a:lnTo>
                  <a:pt x="1530" y="3821"/>
                </a:lnTo>
                <a:lnTo>
                  <a:pt x="1515" y="3813"/>
                </a:lnTo>
                <a:lnTo>
                  <a:pt x="1513" y="3826"/>
                </a:lnTo>
                <a:lnTo>
                  <a:pt x="1500" y="3806"/>
                </a:lnTo>
                <a:lnTo>
                  <a:pt x="1502" y="3796"/>
                </a:lnTo>
                <a:lnTo>
                  <a:pt x="1498" y="3781"/>
                </a:lnTo>
                <a:lnTo>
                  <a:pt x="1466" y="3768"/>
                </a:lnTo>
                <a:lnTo>
                  <a:pt x="1481" y="3725"/>
                </a:lnTo>
                <a:lnTo>
                  <a:pt x="1491" y="3714"/>
                </a:lnTo>
                <a:lnTo>
                  <a:pt x="1498" y="3707"/>
                </a:lnTo>
                <a:lnTo>
                  <a:pt x="1491" y="3697"/>
                </a:lnTo>
                <a:lnTo>
                  <a:pt x="1483" y="3690"/>
                </a:lnTo>
                <a:lnTo>
                  <a:pt x="1489" y="3641"/>
                </a:lnTo>
                <a:lnTo>
                  <a:pt x="1509" y="3634"/>
                </a:lnTo>
                <a:lnTo>
                  <a:pt x="1517" y="3613"/>
                </a:lnTo>
                <a:lnTo>
                  <a:pt x="1519" y="3602"/>
                </a:lnTo>
                <a:lnTo>
                  <a:pt x="1530" y="3600"/>
                </a:lnTo>
                <a:lnTo>
                  <a:pt x="1543" y="3609"/>
                </a:lnTo>
                <a:lnTo>
                  <a:pt x="1554" y="3630"/>
                </a:lnTo>
                <a:lnTo>
                  <a:pt x="1567" y="3645"/>
                </a:lnTo>
                <a:lnTo>
                  <a:pt x="1584" y="3645"/>
                </a:lnTo>
                <a:lnTo>
                  <a:pt x="1592" y="3637"/>
                </a:lnTo>
                <a:lnTo>
                  <a:pt x="1594" y="3619"/>
                </a:lnTo>
                <a:lnTo>
                  <a:pt x="1590" y="3604"/>
                </a:lnTo>
                <a:lnTo>
                  <a:pt x="1588" y="3585"/>
                </a:lnTo>
                <a:lnTo>
                  <a:pt x="1601" y="3578"/>
                </a:lnTo>
                <a:lnTo>
                  <a:pt x="1622" y="3561"/>
                </a:lnTo>
                <a:lnTo>
                  <a:pt x="1627" y="3553"/>
                </a:lnTo>
                <a:lnTo>
                  <a:pt x="1635" y="3540"/>
                </a:lnTo>
                <a:lnTo>
                  <a:pt x="1648" y="3533"/>
                </a:lnTo>
                <a:lnTo>
                  <a:pt x="1661" y="3531"/>
                </a:lnTo>
                <a:lnTo>
                  <a:pt x="1680" y="3516"/>
                </a:lnTo>
                <a:lnTo>
                  <a:pt x="1693" y="3503"/>
                </a:lnTo>
                <a:lnTo>
                  <a:pt x="1706" y="3490"/>
                </a:lnTo>
                <a:lnTo>
                  <a:pt x="1723" y="3493"/>
                </a:lnTo>
                <a:lnTo>
                  <a:pt x="1734" y="3493"/>
                </a:lnTo>
                <a:lnTo>
                  <a:pt x="1742" y="3503"/>
                </a:lnTo>
                <a:lnTo>
                  <a:pt x="1757" y="3499"/>
                </a:lnTo>
                <a:lnTo>
                  <a:pt x="1764" y="3493"/>
                </a:lnTo>
                <a:lnTo>
                  <a:pt x="1779" y="3484"/>
                </a:lnTo>
                <a:lnTo>
                  <a:pt x="1790" y="3486"/>
                </a:lnTo>
                <a:lnTo>
                  <a:pt x="1800" y="3508"/>
                </a:lnTo>
                <a:lnTo>
                  <a:pt x="1820" y="3508"/>
                </a:lnTo>
                <a:lnTo>
                  <a:pt x="1835" y="3505"/>
                </a:lnTo>
                <a:lnTo>
                  <a:pt x="1858" y="3512"/>
                </a:lnTo>
                <a:lnTo>
                  <a:pt x="1858" y="3525"/>
                </a:lnTo>
                <a:lnTo>
                  <a:pt x="1873" y="3533"/>
                </a:lnTo>
                <a:lnTo>
                  <a:pt x="1893" y="3546"/>
                </a:lnTo>
                <a:lnTo>
                  <a:pt x="1903" y="3557"/>
                </a:lnTo>
                <a:lnTo>
                  <a:pt x="1903" y="3581"/>
                </a:lnTo>
                <a:lnTo>
                  <a:pt x="1910" y="3585"/>
                </a:lnTo>
                <a:lnTo>
                  <a:pt x="1916" y="3576"/>
                </a:lnTo>
                <a:lnTo>
                  <a:pt x="1912" y="3557"/>
                </a:lnTo>
                <a:lnTo>
                  <a:pt x="1910" y="3546"/>
                </a:lnTo>
                <a:lnTo>
                  <a:pt x="1929" y="3551"/>
                </a:lnTo>
                <a:lnTo>
                  <a:pt x="1942" y="3572"/>
                </a:lnTo>
                <a:lnTo>
                  <a:pt x="1959" y="3576"/>
                </a:lnTo>
                <a:lnTo>
                  <a:pt x="1970" y="3585"/>
                </a:lnTo>
                <a:lnTo>
                  <a:pt x="1987" y="3578"/>
                </a:lnTo>
                <a:lnTo>
                  <a:pt x="1993" y="3568"/>
                </a:lnTo>
                <a:lnTo>
                  <a:pt x="2002" y="3555"/>
                </a:lnTo>
                <a:lnTo>
                  <a:pt x="2015" y="3540"/>
                </a:lnTo>
                <a:lnTo>
                  <a:pt x="2036" y="3544"/>
                </a:lnTo>
                <a:lnTo>
                  <a:pt x="2051" y="3544"/>
                </a:lnTo>
                <a:lnTo>
                  <a:pt x="2069" y="3561"/>
                </a:lnTo>
                <a:lnTo>
                  <a:pt x="2084" y="3557"/>
                </a:lnTo>
                <a:lnTo>
                  <a:pt x="2086" y="3542"/>
                </a:lnTo>
                <a:lnTo>
                  <a:pt x="2114" y="3538"/>
                </a:lnTo>
                <a:lnTo>
                  <a:pt x="2131" y="3542"/>
                </a:lnTo>
                <a:lnTo>
                  <a:pt x="2137" y="3563"/>
                </a:lnTo>
                <a:lnTo>
                  <a:pt x="2161" y="3576"/>
                </a:lnTo>
                <a:lnTo>
                  <a:pt x="2180" y="3581"/>
                </a:lnTo>
                <a:lnTo>
                  <a:pt x="2189" y="3587"/>
                </a:lnTo>
                <a:lnTo>
                  <a:pt x="2206" y="3574"/>
                </a:lnTo>
                <a:lnTo>
                  <a:pt x="2210" y="3561"/>
                </a:lnTo>
                <a:lnTo>
                  <a:pt x="2217" y="3561"/>
                </a:lnTo>
                <a:lnTo>
                  <a:pt x="2223" y="3576"/>
                </a:lnTo>
                <a:lnTo>
                  <a:pt x="2249" y="3576"/>
                </a:lnTo>
                <a:lnTo>
                  <a:pt x="2287" y="3561"/>
                </a:lnTo>
                <a:lnTo>
                  <a:pt x="2290" y="3548"/>
                </a:lnTo>
                <a:lnTo>
                  <a:pt x="2294" y="3520"/>
                </a:lnTo>
                <a:lnTo>
                  <a:pt x="2287" y="3512"/>
                </a:lnTo>
                <a:lnTo>
                  <a:pt x="2260" y="3505"/>
                </a:lnTo>
                <a:lnTo>
                  <a:pt x="2251" y="3493"/>
                </a:lnTo>
                <a:lnTo>
                  <a:pt x="2236" y="3490"/>
                </a:lnTo>
                <a:lnTo>
                  <a:pt x="2227" y="3484"/>
                </a:lnTo>
                <a:lnTo>
                  <a:pt x="2227" y="3477"/>
                </a:lnTo>
                <a:lnTo>
                  <a:pt x="2219" y="3473"/>
                </a:lnTo>
                <a:lnTo>
                  <a:pt x="2212" y="3473"/>
                </a:lnTo>
                <a:lnTo>
                  <a:pt x="2208" y="3462"/>
                </a:lnTo>
                <a:lnTo>
                  <a:pt x="2221" y="3458"/>
                </a:lnTo>
                <a:lnTo>
                  <a:pt x="2238" y="3443"/>
                </a:lnTo>
                <a:lnTo>
                  <a:pt x="2253" y="3439"/>
                </a:lnTo>
                <a:lnTo>
                  <a:pt x="2262" y="3426"/>
                </a:lnTo>
                <a:lnTo>
                  <a:pt x="2251" y="3407"/>
                </a:lnTo>
                <a:lnTo>
                  <a:pt x="2247" y="3396"/>
                </a:lnTo>
                <a:lnTo>
                  <a:pt x="2264" y="3374"/>
                </a:lnTo>
                <a:lnTo>
                  <a:pt x="2281" y="3368"/>
                </a:lnTo>
                <a:lnTo>
                  <a:pt x="2307" y="3374"/>
                </a:lnTo>
                <a:lnTo>
                  <a:pt x="2320" y="3370"/>
                </a:lnTo>
                <a:lnTo>
                  <a:pt x="2324" y="3359"/>
                </a:lnTo>
                <a:lnTo>
                  <a:pt x="2300" y="3349"/>
                </a:lnTo>
                <a:lnTo>
                  <a:pt x="2272" y="3344"/>
                </a:lnTo>
                <a:lnTo>
                  <a:pt x="2272" y="3329"/>
                </a:lnTo>
                <a:lnTo>
                  <a:pt x="2281" y="3327"/>
                </a:lnTo>
                <a:lnTo>
                  <a:pt x="2272" y="3318"/>
                </a:lnTo>
                <a:lnTo>
                  <a:pt x="2270" y="3299"/>
                </a:lnTo>
                <a:lnTo>
                  <a:pt x="2277" y="3278"/>
                </a:lnTo>
                <a:lnTo>
                  <a:pt x="2283" y="3275"/>
                </a:lnTo>
                <a:lnTo>
                  <a:pt x="2311" y="3280"/>
                </a:lnTo>
                <a:lnTo>
                  <a:pt x="2341" y="3280"/>
                </a:lnTo>
                <a:lnTo>
                  <a:pt x="2352" y="3273"/>
                </a:lnTo>
                <a:lnTo>
                  <a:pt x="2386" y="3256"/>
                </a:lnTo>
                <a:lnTo>
                  <a:pt x="2412" y="3254"/>
                </a:lnTo>
                <a:lnTo>
                  <a:pt x="2429" y="3250"/>
                </a:lnTo>
                <a:lnTo>
                  <a:pt x="2468" y="3245"/>
                </a:lnTo>
                <a:lnTo>
                  <a:pt x="2481" y="3241"/>
                </a:lnTo>
                <a:lnTo>
                  <a:pt x="2489" y="3245"/>
                </a:lnTo>
                <a:lnTo>
                  <a:pt x="2496" y="3230"/>
                </a:lnTo>
                <a:lnTo>
                  <a:pt x="2511" y="3217"/>
                </a:lnTo>
                <a:lnTo>
                  <a:pt x="2538" y="3215"/>
                </a:lnTo>
                <a:lnTo>
                  <a:pt x="2590" y="3198"/>
                </a:lnTo>
                <a:lnTo>
                  <a:pt x="2635" y="3196"/>
                </a:lnTo>
                <a:lnTo>
                  <a:pt x="2650" y="3192"/>
                </a:lnTo>
                <a:lnTo>
                  <a:pt x="2661" y="3177"/>
                </a:lnTo>
                <a:lnTo>
                  <a:pt x="2661" y="3164"/>
                </a:lnTo>
                <a:lnTo>
                  <a:pt x="2674" y="3162"/>
                </a:lnTo>
                <a:lnTo>
                  <a:pt x="2686" y="3153"/>
                </a:lnTo>
                <a:lnTo>
                  <a:pt x="2691" y="3144"/>
                </a:lnTo>
                <a:lnTo>
                  <a:pt x="2708" y="3142"/>
                </a:lnTo>
                <a:lnTo>
                  <a:pt x="2732" y="3149"/>
                </a:lnTo>
                <a:lnTo>
                  <a:pt x="2738" y="3151"/>
                </a:lnTo>
                <a:lnTo>
                  <a:pt x="2738" y="1900"/>
                </a:lnTo>
                <a:lnTo>
                  <a:pt x="2736" y="1900"/>
                </a:lnTo>
                <a:lnTo>
                  <a:pt x="2717" y="1887"/>
                </a:lnTo>
                <a:lnTo>
                  <a:pt x="2704" y="1870"/>
                </a:lnTo>
                <a:lnTo>
                  <a:pt x="2697" y="1851"/>
                </a:lnTo>
                <a:lnTo>
                  <a:pt x="2712" y="1842"/>
                </a:lnTo>
                <a:lnTo>
                  <a:pt x="2736" y="1840"/>
                </a:lnTo>
                <a:lnTo>
                  <a:pt x="2738" y="1840"/>
                </a:lnTo>
                <a:close/>
                <a:moveTo>
                  <a:pt x="2738" y="1900"/>
                </a:moveTo>
                <a:lnTo>
                  <a:pt x="2738" y="1840"/>
                </a:lnTo>
                <a:lnTo>
                  <a:pt x="2736" y="1840"/>
                </a:lnTo>
                <a:lnTo>
                  <a:pt x="2712" y="1842"/>
                </a:lnTo>
                <a:lnTo>
                  <a:pt x="2697" y="1851"/>
                </a:lnTo>
                <a:lnTo>
                  <a:pt x="2704" y="1870"/>
                </a:lnTo>
                <a:lnTo>
                  <a:pt x="2717" y="1887"/>
                </a:lnTo>
                <a:lnTo>
                  <a:pt x="2736" y="1900"/>
                </a:lnTo>
                <a:lnTo>
                  <a:pt x="2738" y="1900"/>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cs typeface="Verdana" pitchFamily="34" charset="0"/>
            </a:endParaRPr>
          </a:p>
        </p:txBody>
      </p:sp>
      <p:sp>
        <p:nvSpPr>
          <p:cNvPr id="37" name="Freeform 31">
            <a:extLst>
              <a:ext uri="{FF2B5EF4-FFF2-40B4-BE49-F238E27FC236}">
                <a16:creationId xmlns:a16="http://schemas.microsoft.com/office/drawing/2014/main" id="{EBD1B786-4506-F162-185D-1FCA025BB921}"/>
              </a:ext>
            </a:extLst>
          </p:cNvPr>
          <p:cNvSpPr>
            <a:spLocks/>
          </p:cNvSpPr>
          <p:nvPr/>
        </p:nvSpPr>
        <p:spPr bwMode="gray">
          <a:xfrm>
            <a:off x="8923630" y="4622793"/>
            <a:ext cx="353235" cy="488114"/>
          </a:xfrm>
          <a:custGeom>
            <a:avLst/>
            <a:gdLst>
              <a:gd name="T0" fmla="*/ 130 w 225"/>
              <a:gd name="T1" fmla="*/ 116 h 329"/>
              <a:gd name="T2" fmla="*/ 147 w 225"/>
              <a:gd name="T3" fmla="*/ 157 h 329"/>
              <a:gd name="T4" fmla="*/ 131 w 225"/>
              <a:gd name="T5" fmla="*/ 186 h 329"/>
              <a:gd name="T6" fmla="*/ 124 w 225"/>
              <a:gd name="T7" fmla="*/ 187 h 329"/>
              <a:gd name="T8" fmla="*/ 116 w 225"/>
              <a:gd name="T9" fmla="*/ 187 h 329"/>
              <a:gd name="T10" fmla="*/ 111 w 225"/>
              <a:gd name="T11" fmla="*/ 188 h 329"/>
              <a:gd name="T12" fmla="*/ 102 w 225"/>
              <a:gd name="T13" fmla="*/ 189 h 329"/>
              <a:gd name="T14" fmla="*/ 92 w 225"/>
              <a:gd name="T15" fmla="*/ 194 h 329"/>
              <a:gd name="T16" fmla="*/ 89 w 225"/>
              <a:gd name="T17" fmla="*/ 195 h 329"/>
              <a:gd name="T18" fmla="*/ 83 w 225"/>
              <a:gd name="T19" fmla="*/ 195 h 329"/>
              <a:gd name="T20" fmla="*/ 73 w 225"/>
              <a:gd name="T21" fmla="*/ 202 h 329"/>
              <a:gd name="T22" fmla="*/ 68 w 225"/>
              <a:gd name="T23" fmla="*/ 207 h 329"/>
              <a:gd name="T24" fmla="*/ 46 w 225"/>
              <a:gd name="T25" fmla="*/ 179 h 329"/>
              <a:gd name="T26" fmla="*/ 46 w 225"/>
              <a:gd name="T27" fmla="*/ 169 h 329"/>
              <a:gd name="T28" fmla="*/ 45 w 225"/>
              <a:gd name="T29" fmla="*/ 165 h 329"/>
              <a:gd name="T30" fmla="*/ 52 w 225"/>
              <a:gd name="T31" fmla="*/ 164 h 329"/>
              <a:gd name="T32" fmla="*/ 56 w 225"/>
              <a:gd name="T33" fmla="*/ 161 h 329"/>
              <a:gd name="T34" fmla="*/ 50 w 225"/>
              <a:gd name="T35" fmla="*/ 155 h 329"/>
              <a:gd name="T36" fmla="*/ 44 w 225"/>
              <a:gd name="T37" fmla="*/ 152 h 329"/>
              <a:gd name="T38" fmla="*/ 39 w 225"/>
              <a:gd name="T39" fmla="*/ 149 h 329"/>
              <a:gd name="T40" fmla="*/ 31 w 225"/>
              <a:gd name="T41" fmla="*/ 145 h 329"/>
              <a:gd name="T42" fmla="*/ 22 w 225"/>
              <a:gd name="T43" fmla="*/ 135 h 329"/>
              <a:gd name="T44" fmla="*/ 17 w 225"/>
              <a:gd name="T45" fmla="*/ 127 h 329"/>
              <a:gd name="T46" fmla="*/ 23 w 225"/>
              <a:gd name="T47" fmla="*/ 127 h 329"/>
              <a:gd name="T48" fmla="*/ 26 w 225"/>
              <a:gd name="T49" fmla="*/ 119 h 329"/>
              <a:gd name="T50" fmla="*/ 16 w 225"/>
              <a:gd name="T51" fmla="*/ 107 h 329"/>
              <a:gd name="T52" fmla="*/ 24 w 225"/>
              <a:gd name="T53" fmla="*/ 109 h 329"/>
              <a:gd name="T54" fmla="*/ 27 w 225"/>
              <a:gd name="T55" fmla="*/ 104 h 329"/>
              <a:gd name="T56" fmla="*/ 20 w 225"/>
              <a:gd name="T57" fmla="*/ 98 h 329"/>
              <a:gd name="T58" fmla="*/ 12 w 225"/>
              <a:gd name="T59" fmla="*/ 92 h 329"/>
              <a:gd name="T60" fmla="*/ 12 w 225"/>
              <a:gd name="T61" fmla="*/ 84 h 329"/>
              <a:gd name="T62" fmla="*/ 16 w 225"/>
              <a:gd name="T63" fmla="*/ 76 h 329"/>
              <a:gd name="T64" fmla="*/ 20 w 225"/>
              <a:gd name="T65" fmla="*/ 64 h 329"/>
              <a:gd name="T66" fmla="*/ 9 w 225"/>
              <a:gd name="T67" fmla="*/ 65 h 329"/>
              <a:gd name="T68" fmla="*/ 12 w 225"/>
              <a:gd name="T69" fmla="*/ 61 h 329"/>
              <a:gd name="T70" fmla="*/ 10 w 225"/>
              <a:gd name="T71" fmla="*/ 55 h 329"/>
              <a:gd name="T72" fmla="*/ 13 w 225"/>
              <a:gd name="T73" fmla="*/ 48 h 329"/>
              <a:gd name="T74" fmla="*/ 17 w 225"/>
              <a:gd name="T75" fmla="*/ 49 h 329"/>
              <a:gd name="T76" fmla="*/ 22 w 225"/>
              <a:gd name="T77" fmla="*/ 49 h 329"/>
              <a:gd name="T78" fmla="*/ 16 w 225"/>
              <a:gd name="T79" fmla="*/ 45 h 329"/>
              <a:gd name="T80" fmla="*/ 10 w 225"/>
              <a:gd name="T81" fmla="*/ 41 h 329"/>
              <a:gd name="T82" fmla="*/ 7 w 225"/>
              <a:gd name="T83" fmla="*/ 38 h 329"/>
              <a:gd name="T84" fmla="*/ 10 w 225"/>
              <a:gd name="T85" fmla="*/ 34 h 329"/>
              <a:gd name="T86" fmla="*/ 3 w 225"/>
              <a:gd name="T87" fmla="*/ 30 h 329"/>
              <a:gd name="T88" fmla="*/ 4 w 225"/>
              <a:gd name="T89" fmla="*/ 23 h 329"/>
              <a:gd name="T90" fmla="*/ 0 w 225"/>
              <a:gd name="T91" fmla="*/ 14 h 329"/>
              <a:gd name="T92" fmla="*/ 56 w 225"/>
              <a:gd name="T93" fmla="*/ 9 h 329"/>
              <a:gd name="T94" fmla="*/ 71 w 225"/>
              <a:gd name="T95" fmla="*/ 27 h 329"/>
              <a:gd name="T96" fmla="*/ 93 w 225"/>
              <a:gd name="T97" fmla="*/ 45 h 329"/>
              <a:gd name="T98" fmla="*/ 95 w 225"/>
              <a:gd name="T99" fmla="*/ 57 h 329"/>
              <a:gd name="T100" fmla="*/ 93 w 225"/>
              <a:gd name="T101" fmla="*/ 64 h 329"/>
              <a:gd name="T102" fmla="*/ 103 w 225"/>
              <a:gd name="T103" fmla="*/ 72 h 329"/>
              <a:gd name="T104" fmla="*/ 125 w 225"/>
              <a:gd name="T105" fmla="*/ 79 h 329"/>
              <a:gd name="T106" fmla="*/ 146 w 225"/>
              <a:gd name="T107" fmla="*/ 79 h 329"/>
              <a:gd name="T108" fmla="*/ 144 w 225"/>
              <a:gd name="T109" fmla="*/ 94 h 3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5" h="329">
                <a:moveTo>
                  <a:pt x="212" y="149"/>
                </a:moveTo>
                <a:lnTo>
                  <a:pt x="203" y="161"/>
                </a:lnTo>
                <a:lnTo>
                  <a:pt x="195" y="174"/>
                </a:lnTo>
                <a:lnTo>
                  <a:pt x="191" y="185"/>
                </a:lnTo>
                <a:lnTo>
                  <a:pt x="191" y="194"/>
                </a:lnTo>
                <a:lnTo>
                  <a:pt x="223" y="232"/>
                </a:lnTo>
                <a:lnTo>
                  <a:pt x="225" y="239"/>
                </a:lnTo>
                <a:lnTo>
                  <a:pt x="216" y="250"/>
                </a:lnTo>
                <a:lnTo>
                  <a:pt x="199" y="260"/>
                </a:lnTo>
                <a:lnTo>
                  <a:pt x="193" y="269"/>
                </a:lnTo>
                <a:lnTo>
                  <a:pt x="193" y="286"/>
                </a:lnTo>
                <a:lnTo>
                  <a:pt x="193" y="295"/>
                </a:lnTo>
                <a:lnTo>
                  <a:pt x="191" y="293"/>
                </a:lnTo>
                <a:lnTo>
                  <a:pt x="188" y="295"/>
                </a:lnTo>
                <a:lnTo>
                  <a:pt x="184" y="295"/>
                </a:lnTo>
                <a:lnTo>
                  <a:pt x="182" y="297"/>
                </a:lnTo>
                <a:lnTo>
                  <a:pt x="178" y="297"/>
                </a:lnTo>
                <a:lnTo>
                  <a:pt x="173" y="295"/>
                </a:lnTo>
                <a:lnTo>
                  <a:pt x="171" y="297"/>
                </a:lnTo>
                <a:lnTo>
                  <a:pt x="169" y="297"/>
                </a:lnTo>
                <a:lnTo>
                  <a:pt x="167" y="297"/>
                </a:lnTo>
                <a:lnTo>
                  <a:pt x="165" y="295"/>
                </a:lnTo>
                <a:lnTo>
                  <a:pt x="163" y="299"/>
                </a:lnTo>
                <a:lnTo>
                  <a:pt x="161" y="301"/>
                </a:lnTo>
                <a:lnTo>
                  <a:pt x="156" y="301"/>
                </a:lnTo>
                <a:lnTo>
                  <a:pt x="152" y="301"/>
                </a:lnTo>
                <a:lnTo>
                  <a:pt x="150" y="301"/>
                </a:lnTo>
                <a:lnTo>
                  <a:pt x="146" y="299"/>
                </a:lnTo>
                <a:lnTo>
                  <a:pt x="141" y="303"/>
                </a:lnTo>
                <a:lnTo>
                  <a:pt x="139" y="305"/>
                </a:lnTo>
                <a:lnTo>
                  <a:pt x="135" y="308"/>
                </a:lnTo>
                <a:lnTo>
                  <a:pt x="137" y="310"/>
                </a:lnTo>
                <a:lnTo>
                  <a:pt x="137" y="312"/>
                </a:lnTo>
                <a:lnTo>
                  <a:pt x="133" y="312"/>
                </a:lnTo>
                <a:lnTo>
                  <a:pt x="131" y="310"/>
                </a:lnTo>
                <a:lnTo>
                  <a:pt x="128" y="308"/>
                </a:lnTo>
                <a:lnTo>
                  <a:pt x="126" y="305"/>
                </a:lnTo>
                <a:lnTo>
                  <a:pt x="124" y="308"/>
                </a:lnTo>
                <a:lnTo>
                  <a:pt x="122" y="310"/>
                </a:lnTo>
                <a:lnTo>
                  <a:pt x="116" y="310"/>
                </a:lnTo>
                <a:lnTo>
                  <a:pt x="109" y="312"/>
                </a:lnTo>
                <a:lnTo>
                  <a:pt x="107" y="314"/>
                </a:lnTo>
                <a:lnTo>
                  <a:pt x="107" y="321"/>
                </a:lnTo>
                <a:lnTo>
                  <a:pt x="107" y="325"/>
                </a:lnTo>
                <a:lnTo>
                  <a:pt x="107" y="327"/>
                </a:lnTo>
                <a:lnTo>
                  <a:pt x="105" y="329"/>
                </a:lnTo>
                <a:lnTo>
                  <a:pt x="100" y="329"/>
                </a:lnTo>
                <a:lnTo>
                  <a:pt x="96" y="329"/>
                </a:lnTo>
                <a:lnTo>
                  <a:pt x="96" y="325"/>
                </a:lnTo>
                <a:lnTo>
                  <a:pt x="77" y="295"/>
                </a:lnTo>
                <a:lnTo>
                  <a:pt x="68" y="284"/>
                </a:lnTo>
                <a:lnTo>
                  <a:pt x="66" y="284"/>
                </a:lnTo>
                <a:lnTo>
                  <a:pt x="68" y="273"/>
                </a:lnTo>
                <a:lnTo>
                  <a:pt x="68" y="271"/>
                </a:lnTo>
                <a:lnTo>
                  <a:pt x="68" y="269"/>
                </a:lnTo>
                <a:lnTo>
                  <a:pt x="64" y="269"/>
                </a:lnTo>
                <a:lnTo>
                  <a:pt x="64" y="267"/>
                </a:lnTo>
                <a:lnTo>
                  <a:pt x="64" y="265"/>
                </a:lnTo>
                <a:lnTo>
                  <a:pt x="66" y="262"/>
                </a:lnTo>
                <a:lnTo>
                  <a:pt x="70" y="262"/>
                </a:lnTo>
                <a:lnTo>
                  <a:pt x="75" y="265"/>
                </a:lnTo>
                <a:lnTo>
                  <a:pt x="77" y="262"/>
                </a:lnTo>
                <a:lnTo>
                  <a:pt x="77" y="260"/>
                </a:lnTo>
                <a:lnTo>
                  <a:pt x="79" y="260"/>
                </a:lnTo>
                <a:lnTo>
                  <a:pt x="81" y="258"/>
                </a:lnTo>
                <a:lnTo>
                  <a:pt x="83" y="258"/>
                </a:lnTo>
                <a:lnTo>
                  <a:pt x="83" y="256"/>
                </a:lnTo>
                <a:lnTo>
                  <a:pt x="81" y="252"/>
                </a:lnTo>
                <a:lnTo>
                  <a:pt x="77" y="250"/>
                </a:lnTo>
                <a:lnTo>
                  <a:pt x="75" y="247"/>
                </a:lnTo>
                <a:lnTo>
                  <a:pt x="73" y="247"/>
                </a:lnTo>
                <a:lnTo>
                  <a:pt x="70" y="247"/>
                </a:lnTo>
                <a:lnTo>
                  <a:pt x="68" y="245"/>
                </a:lnTo>
                <a:lnTo>
                  <a:pt x="66" y="243"/>
                </a:lnTo>
                <a:lnTo>
                  <a:pt x="64" y="241"/>
                </a:lnTo>
                <a:lnTo>
                  <a:pt x="62" y="237"/>
                </a:lnTo>
                <a:lnTo>
                  <a:pt x="60" y="237"/>
                </a:lnTo>
                <a:lnTo>
                  <a:pt x="60" y="239"/>
                </a:lnTo>
                <a:lnTo>
                  <a:pt x="58" y="237"/>
                </a:lnTo>
                <a:lnTo>
                  <a:pt x="55" y="235"/>
                </a:lnTo>
                <a:lnTo>
                  <a:pt x="47" y="232"/>
                </a:lnTo>
                <a:lnTo>
                  <a:pt x="45" y="232"/>
                </a:lnTo>
                <a:lnTo>
                  <a:pt x="45" y="230"/>
                </a:lnTo>
                <a:lnTo>
                  <a:pt x="40" y="226"/>
                </a:lnTo>
                <a:lnTo>
                  <a:pt x="38" y="222"/>
                </a:lnTo>
                <a:lnTo>
                  <a:pt x="34" y="217"/>
                </a:lnTo>
                <a:lnTo>
                  <a:pt x="32" y="215"/>
                </a:lnTo>
                <a:lnTo>
                  <a:pt x="28" y="211"/>
                </a:lnTo>
                <a:lnTo>
                  <a:pt x="21" y="211"/>
                </a:lnTo>
                <a:lnTo>
                  <a:pt x="21" y="207"/>
                </a:lnTo>
                <a:lnTo>
                  <a:pt x="25" y="202"/>
                </a:lnTo>
                <a:lnTo>
                  <a:pt x="28" y="200"/>
                </a:lnTo>
                <a:lnTo>
                  <a:pt x="30" y="198"/>
                </a:lnTo>
                <a:lnTo>
                  <a:pt x="32" y="200"/>
                </a:lnTo>
                <a:lnTo>
                  <a:pt x="34" y="202"/>
                </a:lnTo>
                <a:lnTo>
                  <a:pt x="36" y="202"/>
                </a:lnTo>
                <a:lnTo>
                  <a:pt x="38" y="196"/>
                </a:lnTo>
                <a:lnTo>
                  <a:pt x="38" y="189"/>
                </a:lnTo>
                <a:lnTo>
                  <a:pt x="34" y="185"/>
                </a:lnTo>
                <a:lnTo>
                  <a:pt x="30" y="179"/>
                </a:lnTo>
                <a:lnTo>
                  <a:pt x="25" y="174"/>
                </a:lnTo>
                <a:lnTo>
                  <a:pt x="23" y="170"/>
                </a:lnTo>
                <a:lnTo>
                  <a:pt x="25" y="170"/>
                </a:lnTo>
                <a:lnTo>
                  <a:pt x="28" y="170"/>
                </a:lnTo>
                <a:lnTo>
                  <a:pt x="32" y="172"/>
                </a:lnTo>
                <a:lnTo>
                  <a:pt x="36" y="174"/>
                </a:lnTo>
                <a:lnTo>
                  <a:pt x="40" y="172"/>
                </a:lnTo>
                <a:lnTo>
                  <a:pt x="43" y="170"/>
                </a:lnTo>
                <a:lnTo>
                  <a:pt x="43" y="166"/>
                </a:lnTo>
                <a:lnTo>
                  <a:pt x="40" y="166"/>
                </a:lnTo>
                <a:lnTo>
                  <a:pt x="38" y="164"/>
                </a:lnTo>
                <a:lnTo>
                  <a:pt x="36" y="161"/>
                </a:lnTo>
                <a:lnTo>
                  <a:pt x="32" y="159"/>
                </a:lnTo>
                <a:lnTo>
                  <a:pt x="30" y="155"/>
                </a:lnTo>
                <a:lnTo>
                  <a:pt x="28" y="153"/>
                </a:lnTo>
                <a:lnTo>
                  <a:pt x="28" y="149"/>
                </a:lnTo>
                <a:lnTo>
                  <a:pt x="21" y="149"/>
                </a:lnTo>
                <a:lnTo>
                  <a:pt x="17" y="146"/>
                </a:lnTo>
                <a:lnTo>
                  <a:pt x="15" y="144"/>
                </a:lnTo>
                <a:lnTo>
                  <a:pt x="15" y="140"/>
                </a:lnTo>
                <a:lnTo>
                  <a:pt x="17" y="136"/>
                </a:lnTo>
                <a:lnTo>
                  <a:pt x="17" y="134"/>
                </a:lnTo>
                <a:lnTo>
                  <a:pt x="17" y="129"/>
                </a:lnTo>
                <a:lnTo>
                  <a:pt x="19" y="125"/>
                </a:lnTo>
                <a:lnTo>
                  <a:pt x="23" y="121"/>
                </a:lnTo>
                <a:lnTo>
                  <a:pt x="28" y="112"/>
                </a:lnTo>
                <a:lnTo>
                  <a:pt x="28" y="106"/>
                </a:lnTo>
                <a:lnTo>
                  <a:pt x="30" y="103"/>
                </a:lnTo>
                <a:lnTo>
                  <a:pt x="30" y="101"/>
                </a:lnTo>
                <a:lnTo>
                  <a:pt x="25" y="99"/>
                </a:lnTo>
                <a:lnTo>
                  <a:pt x="21" y="99"/>
                </a:lnTo>
                <a:lnTo>
                  <a:pt x="17" y="99"/>
                </a:lnTo>
                <a:lnTo>
                  <a:pt x="13" y="103"/>
                </a:lnTo>
                <a:lnTo>
                  <a:pt x="10" y="101"/>
                </a:lnTo>
                <a:lnTo>
                  <a:pt x="13" y="97"/>
                </a:lnTo>
                <a:lnTo>
                  <a:pt x="15" y="99"/>
                </a:lnTo>
                <a:lnTo>
                  <a:pt x="17" y="97"/>
                </a:lnTo>
                <a:lnTo>
                  <a:pt x="15" y="95"/>
                </a:lnTo>
                <a:lnTo>
                  <a:pt x="15" y="93"/>
                </a:lnTo>
                <a:lnTo>
                  <a:pt x="17" y="91"/>
                </a:lnTo>
                <a:lnTo>
                  <a:pt x="15" y="88"/>
                </a:lnTo>
                <a:lnTo>
                  <a:pt x="15" y="82"/>
                </a:lnTo>
                <a:lnTo>
                  <a:pt x="17" y="82"/>
                </a:lnTo>
                <a:lnTo>
                  <a:pt x="19" y="80"/>
                </a:lnTo>
                <a:lnTo>
                  <a:pt x="19" y="76"/>
                </a:lnTo>
                <a:lnTo>
                  <a:pt x="21" y="76"/>
                </a:lnTo>
                <a:lnTo>
                  <a:pt x="23" y="78"/>
                </a:lnTo>
                <a:lnTo>
                  <a:pt x="25" y="78"/>
                </a:lnTo>
                <a:lnTo>
                  <a:pt x="28" y="80"/>
                </a:lnTo>
                <a:lnTo>
                  <a:pt x="32" y="80"/>
                </a:lnTo>
                <a:lnTo>
                  <a:pt x="32" y="78"/>
                </a:lnTo>
                <a:lnTo>
                  <a:pt x="32" y="76"/>
                </a:lnTo>
                <a:lnTo>
                  <a:pt x="30" y="76"/>
                </a:lnTo>
                <a:lnTo>
                  <a:pt x="25" y="73"/>
                </a:lnTo>
                <a:lnTo>
                  <a:pt x="23" y="71"/>
                </a:lnTo>
                <a:lnTo>
                  <a:pt x="21" y="71"/>
                </a:lnTo>
                <a:lnTo>
                  <a:pt x="19" y="71"/>
                </a:lnTo>
                <a:lnTo>
                  <a:pt x="15" y="67"/>
                </a:lnTo>
                <a:lnTo>
                  <a:pt x="15" y="65"/>
                </a:lnTo>
                <a:lnTo>
                  <a:pt x="10" y="67"/>
                </a:lnTo>
                <a:lnTo>
                  <a:pt x="8" y="63"/>
                </a:lnTo>
                <a:lnTo>
                  <a:pt x="10" y="60"/>
                </a:lnTo>
                <a:lnTo>
                  <a:pt x="10" y="56"/>
                </a:lnTo>
                <a:lnTo>
                  <a:pt x="10" y="54"/>
                </a:lnTo>
                <a:lnTo>
                  <a:pt x="13" y="54"/>
                </a:lnTo>
                <a:lnTo>
                  <a:pt x="15" y="54"/>
                </a:lnTo>
                <a:lnTo>
                  <a:pt x="13" y="52"/>
                </a:lnTo>
                <a:lnTo>
                  <a:pt x="10" y="50"/>
                </a:lnTo>
                <a:lnTo>
                  <a:pt x="6" y="52"/>
                </a:lnTo>
                <a:lnTo>
                  <a:pt x="4" y="48"/>
                </a:lnTo>
                <a:lnTo>
                  <a:pt x="4" y="43"/>
                </a:lnTo>
                <a:lnTo>
                  <a:pt x="6" y="41"/>
                </a:lnTo>
                <a:lnTo>
                  <a:pt x="6" y="39"/>
                </a:lnTo>
                <a:lnTo>
                  <a:pt x="6" y="37"/>
                </a:lnTo>
                <a:lnTo>
                  <a:pt x="6" y="35"/>
                </a:lnTo>
                <a:lnTo>
                  <a:pt x="6" y="30"/>
                </a:lnTo>
                <a:lnTo>
                  <a:pt x="4" y="28"/>
                </a:lnTo>
                <a:lnTo>
                  <a:pt x="0" y="22"/>
                </a:lnTo>
                <a:lnTo>
                  <a:pt x="36" y="5"/>
                </a:lnTo>
                <a:lnTo>
                  <a:pt x="60" y="0"/>
                </a:lnTo>
                <a:lnTo>
                  <a:pt x="81" y="2"/>
                </a:lnTo>
                <a:lnTo>
                  <a:pt x="83" y="15"/>
                </a:lnTo>
                <a:lnTo>
                  <a:pt x="96" y="22"/>
                </a:lnTo>
                <a:lnTo>
                  <a:pt x="100" y="28"/>
                </a:lnTo>
                <a:lnTo>
                  <a:pt x="107" y="30"/>
                </a:lnTo>
                <a:lnTo>
                  <a:pt x="105" y="43"/>
                </a:lnTo>
                <a:lnTo>
                  <a:pt x="107" y="48"/>
                </a:lnTo>
                <a:lnTo>
                  <a:pt x="105" y="50"/>
                </a:lnTo>
                <a:lnTo>
                  <a:pt x="124" y="67"/>
                </a:lnTo>
                <a:lnTo>
                  <a:pt x="137" y="71"/>
                </a:lnTo>
                <a:lnTo>
                  <a:pt x="143" y="76"/>
                </a:lnTo>
                <a:lnTo>
                  <a:pt x="146" y="82"/>
                </a:lnTo>
                <a:lnTo>
                  <a:pt x="141" y="86"/>
                </a:lnTo>
                <a:lnTo>
                  <a:pt x="139" y="91"/>
                </a:lnTo>
                <a:lnTo>
                  <a:pt x="143" y="93"/>
                </a:lnTo>
                <a:lnTo>
                  <a:pt x="148" y="95"/>
                </a:lnTo>
                <a:lnTo>
                  <a:pt x="141" y="97"/>
                </a:lnTo>
                <a:lnTo>
                  <a:pt x="137" y="101"/>
                </a:lnTo>
                <a:lnTo>
                  <a:pt x="139" y="108"/>
                </a:lnTo>
                <a:lnTo>
                  <a:pt x="146" y="108"/>
                </a:lnTo>
                <a:lnTo>
                  <a:pt x="150" y="108"/>
                </a:lnTo>
                <a:lnTo>
                  <a:pt x="152" y="114"/>
                </a:lnTo>
                <a:lnTo>
                  <a:pt x="165" y="116"/>
                </a:lnTo>
                <a:lnTo>
                  <a:pt x="171" y="123"/>
                </a:lnTo>
                <a:lnTo>
                  <a:pt x="180" y="129"/>
                </a:lnTo>
                <a:lnTo>
                  <a:pt x="184" y="125"/>
                </a:lnTo>
                <a:lnTo>
                  <a:pt x="191" y="116"/>
                </a:lnTo>
                <a:lnTo>
                  <a:pt x="197" y="112"/>
                </a:lnTo>
                <a:lnTo>
                  <a:pt x="212" y="121"/>
                </a:lnTo>
                <a:lnTo>
                  <a:pt x="214" y="125"/>
                </a:lnTo>
                <a:lnTo>
                  <a:pt x="206" y="125"/>
                </a:lnTo>
                <a:lnTo>
                  <a:pt x="197" y="131"/>
                </a:lnTo>
                <a:lnTo>
                  <a:pt x="201" y="142"/>
                </a:lnTo>
                <a:lnTo>
                  <a:pt x="212" y="149"/>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38" name="Freeform 32">
            <a:extLst>
              <a:ext uri="{FF2B5EF4-FFF2-40B4-BE49-F238E27FC236}">
                <a16:creationId xmlns:a16="http://schemas.microsoft.com/office/drawing/2014/main" id="{351FF27D-AF0E-CECB-FFF4-5C27E856CEE3}"/>
              </a:ext>
            </a:extLst>
          </p:cNvPr>
          <p:cNvSpPr>
            <a:spLocks/>
          </p:cNvSpPr>
          <p:nvPr/>
        </p:nvSpPr>
        <p:spPr bwMode="gray">
          <a:xfrm>
            <a:off x="8757402" y="4200704"/>
            <a:ext cx="489450" cy="216940"/>
          </a:xfrm>
          <a:custGeom>
            <a:avLst/>
            <a:gdLst>
              <a:gd name="T0" fmla="*/ 1 w 311"/>
              <a:gd name="T1" fmla="*/ 50 h 146"/>
              <a:gd name="T2" fmla="*/ 3 w 311"/>
              <a:gd name="T3" fmla="*/ 45 h 146"/>
              <a:gd name="T4" fmla="*/ 7 w 311"/>
              <a:gd name="T5" fmla="*/ 40 h 146"/>
              <a:gd name="T6" fmla="*/ 10 w 311"/>
              <a:gd name="T7" fmla="*/ 38 h 146"/>
              <a:gd name="T8" fmla="*/ 13 w 311"/>
              <a:gd name="T9" fmla="*/ 39 h 146"/>
              <a:gd name="T10" fmla="*/ 18 w 311"/>
              <a:gd name="T11" fmla="*/ 40 h 146"/>
              <a:gd name="T12" fmla="*/ 20 w 311"/>
              <a:gd name="T13" fmla="*/ 39 h 146"/>
              <a:gd name="T14" fmla="*/ 23 w 311"/>
              <a:gd name="T15" fmla="*/ 40 h 146"/>
              <a:gd name="T16" fmla="*/ 27 w 311"/>
              <a:gd name="T17" fmla="*/ 39 h 146"/>
              <a:gd name="T18" fmla="*/ 32 w 311"/>
              <a:gd name="T19" fmla="*/ 38 h 146"/>
              <a:gd name="T20" fmla="*/ 33 w 311"/>
              <a:gd name="T21" fmla="*/ 37 h 146"/>
              <a:gd name="T22" fmla="*/ 36 w 311"/>
              <a:gd name="T23" fmla="*/ 35 h 146"/>
              <a:gd name="T24" fmla="*/ 37 w 311"/>
              <a:gd name="T25" fmla="*/ 31 h 146"/>
              <a:gd name="T26" fmla="*/ 41 w 311"/>
              <a:gd name="T27" fmla="*/ 30 h 146"/>
              <a:gd name="T28" fmla="*/ 45 w 311"/>
              <a:gd name="T29" fmla="*/ 27 h 146"/>
              <a:gd name="T30" fmla="*/ 46 w 311"/>
              <a:gd name="T31" fmla="*/ 23 h 146"/>
              <a:gd name="T32" fmla="*/ 48 w 311"/>
              <a:gd name="T33" fmla="*/ 18 h 146"/>
              <a:gd name="T34" fmla="*/ 51 w 311"/>
              <a:gd name="T35" fmla="*/ 14 h 146"/>
              <a:gd name="T36" fmla="*/ 54 w 311"/>
              <a:gd name="T37" fmla="*/ 13 h 146"/>
              <a:gd name="T38" fmla="*/ 58 w 311"/>
              <a:gd name="T39" fmla="*/ 9 h 146"/>
              <a:gd name="T40" fmla="*/ 61 w 311"/>
              <a:gd name="T41" fmla="*/ 6 h 146"/>
              <a:gd name="T42" fmla="*/ 64 w 311"/>
              <a:gd name="T43" fmla="*/ 5 h 146"/>
              <a:gd name="T44" fmla="*/ 68 w 311"/>
              <a:gd name="T45" fmla="*/ 5 h 146"/>
              <a:gd name="T46" fmla="*/ 72 w 311"/>
              <a:gd name="T47" fmla="*/ 4 h 146"/>
              <a:gd name="T48" fmla="*/ 77 w 311"/>
              <a:gd name="T49" fmla="*/ 4 h 146"/>
              <a:gd name="T50" fmla="*/ 85 w 311"/>
              <a:gd name="T51" fmla="*/ 9 h 146"/>
              <a:gd name="T52" fmla="*/ 91 w 311"/>
              <a:gd name="T53" fmla="*/ 4 h 146"/>
              <a:gd name="T54" fmla="*/ 96 w 311"/>
              <a:gd name="T55" fmla="*/ 0 h 146"/>
              <a:gd name="T56" fmla="*/ 101 w 311"/>
              <a:gd name="T57" fmla="*/ 11 h 146"/>
              <a:gd name="T58" fmla="*/ 108 w 311"/>
              <a:gd name="T59" fmla="*/ 13 h 146"/>
              <a:gd name="T60" fmla="*/ 106 w 311"/>
              <a:gd name="T61" fmla="*/ 20 h 146"/>
              <a:gd name="T62" fmla="*/ 117 w 311"/>
              <a:gd name="T63" fmla="*/ 21 h 146"/>
              <a:gd name="T64" fmla="*/ 121 w 311"/>
              <a:gd name="T65" fmla="*/ 13 h 146"/>
              <a:gd name="T66" fmla="*/ 133 w 311"/>
              <a:gd name="T67" fmla="*/ 11 h 146"/>
              <a:gd name="T68" fmla="*/ 149 w 311"/>
              <a:gd name="T69" fmla="*/ 16 h 146"/>
              <a:gd name="T70" fmla="*/ 156 w 311"/>
              <a:gd name="T71" fmla="*/ 8 h 146"/>
              <a:gd name="T72" fmla="*/ 174 w 311"/>
              <a:gd name="T73" fmla="*/ 6 h 146"/>
              <a:gd name="T74" fmla="*/ 188 w 311"/>
              <a:gd name="T75" fmla="*/ 14 h 146"/>
              <a:gd name="T76" fmla="*/ 197 w 311"/>
              <a:gd name="T77" fmla="*/ 21 h 146"/>
              <a:gd name="T78" fmla="*/ 194 w 311"/>
              <a:gd name="T79" fmla="*/ 65 h 146"/>
              <a:gd name="T80" fmla="*/ 175 w 311"/>
              <a:gd name="T81" fmla="*/ 64 h 146"/>
              <a:gd name="T82" fmla="*/ 149 w 311"/>
              <a:gd name="T83" fmla="*/ 55 h 146"/>
              <a:gd name="T84" fmla="*/ 119 w 311"/>
              <a:gd name="T85" fmla="*/ 74 h 146"/>
              <a:gd name="T86" fmla="*/ 102 w 311"/>
              <a:gd name="T87" fmla="*/ 74 h 146"/>
              <a:gd name="T88" fmla="*/ 82 w 311"/>
              <a:gd name="T89" fmla="*/ 78 h 146"/>
              <a:gd name="T90" fmla="*/ 72 w 311"/>
              <a:gd name="T91" fmla="*/ 92 h 146"/>
              <a:gd name="T92" fmla="*/ 36 w 311"/>
              <a:gd name="T93" fmla="*/ 91 h 146"/>
              <a:gd name="T94" fmla="*/ 20 w 311"/>
              <a:gd name="T95" fmla="*/ 83 h 146"/>
              <a:gd name="T96" fmla="*/ 3 w 311"/>
              <a:gd name="T97" fmla="*/ 73 h 146"/>
              <a:gd name="T98" fmla="*/ 1 w 311"/>
              <a:gd name="T99" fmla="*/ 54 h 1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1" h="146">
                <a:moveTo>
                  <a:pt x="2" y="81"/>
                </a:moveTo>
                <a:lnTo>
                  <a:pt x="2" y="79"/>
                </a:lnTo>
                <a:lnTo>
                  <a:pt x="4" y="75"/>
                </a:lnTo>
                <a:lnTo>
                  <a:pt x="4" y="71"/>
                </a:lnTo>
                <a:lnTo>
                  <a:pt x="6" y="68"/>
                </a:lnTo>
                <a:lnTo>
                  <a:pt x="10" y="64"/>
                </a:lnTo>
                <a:lnTo>
                  <a:pt x="10" y="62"/>
                </a:lnTo>
                <a:lnTo>
                  <a:pt x="15" y="60"/>
                </a:lnTo>
                <a:lnTo>
                  <a:pt x="17" y="60"/>
                </a:lnTo>
                <a:lnTo>
                  <a:pt x="19" y="62"/>
                </a:lnTo>
                <a:lnTo>
                  <a:pt x="23" y="64"/>
                </a:lnTo>
                <a:lnTo>
                  <a:pt x="27" y="64"/>
                </a:lnTo>
                <a:lnTo>
                  <a:pt x="27" y="62"/>
                </a:lnTo>
                <a:lnTo>
                  <a:pt x="30" y="62"/>
                </a:lnTo>
                <a:lnTo>
                  <a:pt x="32" y="64"/>
                </a:lnTo>
                <a:lnTo>
                  <a:pt x="34" y="64"/>
                </a:lnTo>
                <a:lnTo>
                  <a:pt x="36" y="64"/>
                </a:lnTo>
                <a:lnTo>
                  <a:pt x="40" y="62"/>
                </a:lnTo>
                <a:lnTo>
                  <a:pt x="42" y="62"/>
                </a:lnTo>
                <a:lnTo>
                  <a:pt x="47" y="60"/>
                </a:lnTo>
                <a:lnTo>
                  <a:pt x="49" y="58"/>
                </a:lnTo>
                <a:lnTo>
                  <a:pt x="51" y="55"/>
                </a:lnTo>
                <a:lnTo>
                  <a:pt x="53" y="55"/>
                </a:lnTo>
                <a:lnTo>
                  <a:pt x="55" y="53"/>
                </a:lnTo>
                <a:lnTo>
                  <a:pt x="55" y="49"/>
                </a:lnTo>
                <a:lnTo>
                  <a:pt x="57" y="47"/>
                </a:lnTo>
                <a:lnTo>
                  <a:pt x="60" y="47"/>
                </a:lnTo>
                <a:lnTo>
                  <a:pt x="62" y="47"/>
                </a:lnTo>
                <a:lnTo>
                  <a:pt x="66" y="43"/>
                </a:lnTo>
                <a:lnTo>
                  <a:pt x="66" y="40"/>
                </a:lnTo>
                <a:lnTo>
                  <a:pt x="68" y="36"/>
                </a:lnTo>
                <a:lnTo>
                  <a:pt x="68" y="32"/>
                </a:lnTo>
                <a:lnTo>
                  <a:pt x="70" y="28"/>
                </a:lnTo>
                <a:lnTo>
                  <a:pt x="70" y="25"/>
                </a:lnTo>
                <a:lnTo>
                  <a:pt x="75" y="23"/>
                </a:lnTo>
                <a:lnTo>
                  <a:pt x="77" y="23"/>
                </a:lnTo>
                <a:lnTo>
                  <a:pt x="79" y="21"/>
                </a:lnTo>
                <a:lnTo>
                  <a:pt x="83" y="19"/>
                </a:lnTo>
                <a:lnTo>
                  <a:pt x="85" y="15"/>
                </a:lnTo>
                <a:lnTo>
                  <a:pt x="87" y="12"/>
                </a:lnTo>
                <a:lnTo>
                  <a:pt x="90" y="10"/>
                </a:lnTo>
                <a:lnTo>
                  <a:pt x="92" y="8"/>
                </a:lnTo>
                <a:lnTo>
                  <a:pt x="94" y="8"/>
                </a:lnTo>
                <a:lnTo>
                  <a:pt x="98" y="8"/>
                </a:lnTo>
                <a:lnTo>
                  <a:pt x="100" y="8"/>
                </a:lnTo>
                <a:lnTo>
                  <a:pt x="103" y="8"/>
                </a:lnTo>
                <a:lnTo>
                  <a:pt x="105" y="6"/>
                </a:lnTo>
                <a:lnTo>
                  <a:pt x="107" y="6"/>
                </a:lnTo>
                <a:lnTo>
                  <a:pt x="113" y="6"/>
                </a:lnTo>
                <a:lnTo>
                  <a:pt x="113" y="17"/>
                </a:lnTo>
                <a:lnTo>
                  <a:pt x="124" y="15"/>
                </a:lnTo>
                <a:lnTo>
                  <a:pt x="128" y="4"/>
                </a:lnTo>
                <a:lnTo>
                  <a:pt x="133" y="6"/>
                </a:lnTo>
                <a:lnTo>
                  <a:pt x="135" y="2"/>
                </a:lnTo>
                <a:lnTo>
                  <a:pt x="141" y="0"/>
                </a:lnTo>
                <a:lnTo>
                  <a:pt x="145" y="10"/>
                </a:lnTo>
                <a:lnTo>
                  <a:pt x="148" y="17"/>
                </a:lnTo>
                <a:lnTo>
                  <a:pt x="156" y="15"/>
                </a:lnTo>
                <a:lnTo>
                  <a:pt x="158" y="21"/>
                </a:lnTo>
                <a:lnTo>
                  <a:pt x="156" y="25"/>
                </a:lnTo>
                <a:lnTo>
                  <a:pt x="156" y="32"/>
                </a:lnTo>
                <a:lnTo>
                  <a:pt x="167" y="30"/>
                </a:lnTo>
                <a:lnTo>
                  <a:pt x="171" y="34"/>
                </a:lnTo>
                <a:lnTo>
                  <a:pt x="175" y="30"/>
                </a:lnTo>
                <a:lnTo>
                  <a:pt x="178" y="21"/>
                </a:lnTo>
                <a:lnTo>
                  <a:pt x="190" y="15"/>
                </a:lnTo>
                <a:lnTo>
                  <a:pt x="195" y="17"/>
                </a:lnTo>
                <a:lnTo>
                  <a:pt x="208" y="15"/>
                </a:lnTo>
                <a:lnTo>
                  <a:pt x="218" y="25"/>
                </a:lnTo>
                <a:lnTo>
                  <a:pt x="227" y="17"/>
                </a:lnTo>
                <a:lnTo>
                  <a:pt x="229" y="12"/>
                </a:lnTo>
                <a:lnTo>
                  <a:pt x="242" y="15"/>
                </a:lnTo>
                <a:lnTo>
                  <a:pt x="255" y="10"/>
                </a:lnTo>
                <a:lnTo>
                  <a:pt x="259" y="17"/>
                </a:lnTo>
                <a:lnTo>
                  <a:pt x="276" y="23"/>
                </a:lnTo>
                <a:lnTo>
                  <a:pt x="278" y="32"/>
                </a:lnTo>
                <a:lnTo>
                  <a:pt x="289" y="34"/>
                </a:lnTo>
                <a:lnTo>
                  <a:pt x="311" y="47"/>
                </a:lnTo>
                <a:lnTo>
                  <a:pt x="285" y="103"/>
                </a:lnTo>
                <a:lnTo>
                  <a:pt x="268" y="105"/>
                </a:lnTo>
                <a:lnTo>
                  <a:pt x="257" y="101"/>
                </a:lnTo>
                <a:lnTo>
                  <a:pt x="244" y="88"/>
                </a:lnTo>
                <a:lnTo>
                  <a:pt x="218" y="88"/>
                </a:lnTo>
                <a:lnTo>
                  <a:pt x="201" y="90"/>
                </a:lnTo>
                <a:lnTo>
                  <a:pt x="175" y="118"/>
                </a:lnTo>
                <a:lnTo>
                  <a:pt x="165" y="120"/>
                </a:lnTo>
                <a:lnTo>
                  <a:pt x="150" y="118"/>
                </a:lnTo>
                <a:lnTo>
                  <a:pt x="139" y="120"/>
                </a:lnTo>
                <a:lnTo>
                  <a:pt x="120" y="124"/>
                </a:lnTo>
                <a:lnTo>
                  <a:pt x="113" y="124"/>
                </a:lnTo>
                <a:lnTo>
                  <a:pt x="105" y="146"/>
                </a:lnTo>
                <a:lnTo>
                  <a:pt x="64" y="144"/>
                </a:lnTo>
                <a:lnTo>
                  <a:pt x="53" y="144"/>
                </a:lnTo>
                <a:lnTo>
                  <a:pt x="38" y="137"/>
                </a:lnTo>
                <a:lnTo>
                  <a:pt x="30" y="131"/>
                </a:lnTo>
                <a:lnTo>
                  <a:pt x="23" y="137"/>
                </a:lnTo>
                <a:lnTo>
                  <a:pt x="4" y="116"/>
                </a:lnTo>
                <a:lnTo>
                  <a:pt x="0" y="107"/>
                </a:lnTo>
                <a:lnTo>
                  <a:pt x="2" y="86"/>
                </a:lnTo>
                <a:lnTo>
                  <a:pt x="2" y="81"/>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39" name="Freeform 33">
            <a:extLst>
              <a:ext uri="{FF2B5EF4-FFF2-40B4-BE49-F238E27FC236}">
                <a16:creationId xmlns:a16="http://schemas.microsoft.com/office/drawing/2014/main" id="{6356F42D-2313-83FF-45DB-7D0A1EB1EFE2}"/>
              </a:ext>
            </a:extLst>
          </p:cNvPr>
          <p:cNvSpPr>
            <a:spLocks/>
          </p:cNvSpPr>
          <p:nvPr/>
        </p:nvSpPr>
        <p:spPr bwMode="gray">
          <a:xfrm>
            <a:off x="8448032" y="4535546"/>
            <a:ext cx="277047" cy="172137"/>
          </a:xfrm>
          <a:custGeom>
            <a:avLst/>
            <a:gdLst>
              <a:gd name="T0" fmla="*/ 29 w 176"/>
              <a:gd name="T1" fmla="*/ 23 h 116"/>
              <a:gd name="T2" fmla="*/ 56 w 176"/>
              <a:gd name="T3" fmla="*/ 15 h 116"/>
              <a:gd name="T4" fmla="*/ 84 w 176"/>
              <a:gd name="T5" fmla="*/ 11 h 116"/>
              <a:gd name="T6" fmla="*/ 110 w 176"/>
              <a:gd name="T7" fmla="*/ 0 h 116"/>
              <a:gd name="T8" fmla="*/ 120 w 176"/>
              <a:gd name="T9" fmla="*/ 22 h 116"/>
              <a:gd name="T10" fmla="*/ 112 w 176"/>
              <a:gd name="T11" fmla="*/ 19 h 116"/>
              <a:gd name="T12" fmla="*/ 110 w 176"/>
              <a:gd name="T13" fmla="*/ 22 h 116"/>
              <a:gd name="T14" fmla="*/ 108 w 176"/>
              <a:gd name="T15" fmla="*/ 26 h 116"/>
              <a:gd name="T16" fmla="*/ 102 w 176"/>
              <a:gd name="T17" fmla="*/ 27 h 116"/>
              <a:gd name="T18" fmla="*/ 100 w 176"/>
              <a:gd name="T19" fmla="*/ 31 h 116"/>
              <a:gd name="T20" fmla="*/ 94 w 176"/>
              <a:gd name="T21" fmla="*/ 33 h 116"/>
              <a:gd name="T22" fmla="*/ 88 w 176"/>
              <a:gd name="T23" fmla="*/ 34 h 116"/>
              <a:gd name="T24" fmla="*/ 85 w 176"/>
              <a:gd name="T25" fmla="*/ 40 h 116"/>
              <a:gd name="T26" fmla="*/ 88 w 176"/>
              <a:gd name="T27" fmla="*/ 43 h 116"/>
              <a:gd name="T28" fmla="*/ 89 w 176"/>
              <a:gd name="T29" fmla="*/ 47 h 116"/>
              <a:gd name="T30" fmla="*/ 88 w 176"/>
              <a:gd name="T31" fmla="*/ 54 h 116"/>
              <a:gd name="T32" fmla="*/ 84 w 176"/>
              <a:gd name="T33" fmla="*/ 54 h 116"/>
              <a:gd name="T34" fmla="*/ 78 w 176"/>
              <a:gd name="T35" fmla="*/ 55 h 116"/>
              <a:gd name="T36" fmla="*/ 74 w 176"/>
              <a:gd name="T37" fmla="*/ 59 h 116"/>
              <a:gd name="T38" fmla="*/ 75 w 176"/>
              <a:gd name="T39" fmla="*/ 60 h 116"/>
              <a:gd name="T40" fmla="*/ 75 w 176"/>
              <a:gd name="T41" fmla="*/ 64 h 116"/>
              <a:gd name="T42" fmla="*/ 74 w 176"/>
              <a:gd name="T43" fmla="*/ 65 h 116"/>
              <a:gd name="T44" fmla="*/ 75 w 176"/>
              <a:gd name="T45" fmla="*/ 72 h 116"/>
              <a:gd name="T46" fmla="*/ 72 w 176"/>
              <a:gd name="T47" fmla="*/ 73 h 116"/>
              <a:gd name="T48" fmla="*/ 66 w 176"/>
              <a:gd name="T49" fmla="*/ 72 h 116"/>
              <a:gd name="T50" fmla="*/ 61 w 176"/>
              <a:gd name="T51" fmla="*/ 70 h 116"/>
              <a:gd name="T52" fmla="*/ 59 w 176"/>
              <a:gd name="T53" fmla="*/ 72 h 116"/>
              <a:gd name="T54" fmla="*/ 55 w 176"/>
              <a:gd name="T55" fmla="*/ 70 h 116"/>
              <a:gd name="T56" fmla="*/ 50 w 176"/>
              <a:gd name="T57" fmla="*/ 68 h 116"/>
              <a:gd name="T58" fmla="*/ 48 w 176"/>
              <a:gd name="T59" fmla="*/ 65 h 116"/>
              <a:gd name="T60" fmla="*/ 47 w 176"/>
              <a:gd name="T61" fmla="*/ 62 h 116"/>
              <a:gd name="T62" fmla="*/ 46 w 176"/>
              <a:gd name="T63" fmla="*/ 65 h 116"/>
              <a:gd name="T64" fmla="*/ 44 w 176"/>
              <a:gd name="T65" fmla="*/ 68 h 116"/>
              <a:gd name="T66" fmla="*/ 41 w 176"/>
              <a:gd name="T67" fmla="*/ 70 h 116"/>
              <a:gd name="T68" fmla="*/ 34 w 176"/>
              <a:gd name="T69" fmla="*/ 70 h 116"/>
              <a:gd name="T70" fmla="*/ 28 w 176"/>
              <a:gd name="T71" fmla="*/ 70 h 116"/>
              <a:gd name="T72" fmla="*/ 25 w 176"/>
              <a:gd name="T73" fmla="*/ 69 h 116"/>
              <a:gd name="T74" fmla="*/ 24 w 176"/>
              <a:gd name="T75" fmla="*/ 72 h 116"/>
              <a:gd name="T76" fmla="*/ 20 w 176"/>
              <a:gd name="T77" fmla="*/ 72 h 116"/>
              <a:gd name="T78" fmla="*/ 16 w 176"/>
              <a:gd name="T79" fmla="*/ 73 h 116"/>
              <a:gd name="T80" fmla="*/ 7 w 176"/>
              <a:gd name="T81" fmla="*/ 72 h 116"/>
              <a:gd name="T82" fmla="*/ 18 w 176"/>
              <a:gd name="T83" fmla="*/ 62 h 116"/>
              <a:gd name="T84" fmla="*/ 9 w 176"/>
              <a:gd name="T85" fmla="*/ 47 h 116"/>
              <a:gd name="T86" fmla="*/ 7 w 176"/>
              <a:gd name="T87" fmla="*/ 34 h 116"/>
              <a:gd name="T88" fmla="*/ 10 w 176"/>
              <a:gd name="T89" fmla="*/ 25 h 1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6" h="116">
                <a:moveTo>
                  <a:pt x="13" y="30"/>
                </a:moveTo>
                <a:lnTo>
                  <a:pt x="39" y="35"/>
                </a:lnTo>
                <a:lnTo>
                  <a:pt x="43" y="37"/>
                </a:lnTo>
                <a:lnTo>
                  <a:pt x="58" y="37"/>
                </a:lnTo>
                <a:lnTo>
                  <a:pt x="65" y="43"/>
                </a:lnTo>
                <a:lnTo>
                  <a:pt x="82" y="24"/>
                </a:lnTo>
                <a:lnTo>
                  <a:pt x="95" y="22"/>
                </a:lnTo>
                <a:lnTo>
                  <a:pt x="116" y="24"/>
                </a:lnTo>
                <a:lnTo>
                  <a:pt x="123" y="17"/>
                </a:lnTo>
                <a:lnTo>
                  <a:pt x="144" y="22"/>
                </a:lnTo>
                <a:lnTo>
                  <a:pt x="144" y="7"/>
                </a:lnTo>
                <a:lnTo>
                  <a:pt x="161" y="0"/>
                </a:lnTo>
                <a:lnTo>
                  <a:pt x="168" y="22"/>
                </a:lnTo>
                <a:lnTo>
                  <a:pt x="176" y="35"/>
                </a:lnTo>
                <a:lnTo>
                  <a:pt x="174" y="33"/>
                </a:lnTo>
                <a:lnTo>
                  <a:pt x="170" y="30"/>
                </a:lnTo>
                <a:lnTo>
                  <a:pt x="165" y="30"/>
                </a:lnTo>
                <a:lnTo>
                  <a:pt x="161" y="30"/>
                </a:lnTo>
                <a:lnTo>
                  <a:pt x="161" y="33"/>
                </a:lnTo>
                <a:lnTo>
                  <a:pt x="161" y="35"/>
                </a:lnTo>
                <a:lnTo>
                  <a:pt x="161" y="39"/>
                </a:lnTo>
                <a:lnTo>
                  <a:pt x="161" y="41"/>
                </a:lnTo>
                <a:lnTo>
                  <a:pt x="159" y="41"/>
                </a:lnTo>
                <a:lnTo>
                  <a:pt x="157" y="41"/>
                </a:lnTo>
                <a:lnTo>
                  <a:pt x="153" y="41"/>
                </a:lnTo>
                <a:lnTo>
                  <a:pt x="150" y="43"/>
                </a:lnTo>
                <a:lnTo>
                  <a:pt x="150" y="45"/>
                </a:lnTo>
                <a:lnTo>
                  <a:pt x="148" y="48"/>
                </a:lnTo>
                <a:lnTo>
                  <a:pt x="146" y="50"/>
                </a:lnTo>
                <a:lnTo>
                  <a:pt x="144" y="50"/>
                </a:lnTo>
                <a:lnTo>
                  <a:pt x="140" y="52"/>
                </a:lnTo>
                <a:lnTo>
                  <a:pt x="138" y="52"/>
                </a:lnTo>
                <a:lnTo>
                  <a:pt x="135" y="54"/>
                </a:lnTo>
                <a:lnTo>
                  <a:pt x="133" y="56"/>
                </a:lnTo>
                <a:lnTo>
                  <a:pt x="129" y="54"/>
                </a:lnTo>
                <a:lnTo>
                  <a:pt x="127" y="58"/>
                </a:lnTo>
                <a:lnTo>
                  <a:pt x="125" y="58"/>
                </a:lnTo>
                <a:lnTo>
                  <a:pt x="125" y="63"/>
                </a:lnTo>
                <a:lnTo>
                  <a:pt x="125" y="65"/>
                </a:lnTo>
                <a:lnTo>
                  <a:pt x="127" y="67"/>
                </a:lnTo>
                <a:lnTo>
                  <a:pt x="129" y="69"/>
                </a:lnTo>
                <a:lnTo>
                  <a:pt x="129" y="71"/>
                </a:lnTo>
                <a:lnTo>
                  <a:pt x="131" y="73"/>
                </a:lnTo>
                <a:lnTo>
                  <a:pt x="131" y="75"/>
                </a:lnTo>
                <a:lnTo>
                  <a:pt x="129" y="80"/>
                </a:lnTo>
                <a:lnTo>
                  <a:pt x="129" y="82"/>
                </a:lnTo>
                <a:lnTo>
                  <a:pt x="129" y="86"/>
                </a:lnTo>
                <a:lnTo>
                  <a:pt x="127" y="86"/>
                </a:lnTo>
                <a:lnTo>
                  <a:pt x="125" y="84"/>
                </a:lnTo>
                <a:lnTo>
                  <a:pt x="123" y="86"/>
                </a:lnTo>
                <a:lnTo>
                  <a:pt x="118" y="86"/>
                </a:lnTo>
                <a:lnTo>
                  <a:pt x="116" y="88"/>
                </a:lnTo>
                <a:lnTo>
                  <a:pt x="114" y="88"/>
                </a:lnTo>
                <a:lnTo>
                  <a:pt x="112" y="91"/>
                </a:lnTo>
                <a:lnTo>
                  <a:pt x="110" y="91"/>
                </a:lnTo>
                <a:lnTo>
                  <a:pt x="108" y="93"/>
                </a:lnTo>
                <a:lnTo>
                  <a:pt x="108" y="95"/>
                </a:lnTo>
                <a:lnTo>
                  <a:pt x="110" y="95"/>
                </a:lnTo>
                <a:lnTo>
                  <a:pt x="110" y="97"/>
                </a:lnTo>
                <a:lnTo>
                  <a:pt x="112" y="99"/>
                </a:lnTo>
                <a:lnTo>
                  <a:pt x="110" y="101"/>
                </a:lnTo>
                <a:lnTo>
                  <a:pt x="108" y="103"/>
                </a:lnTo>
                <a:lnTo>
                  <a:pt x="110" y="108"/>
                </a:lnTo>
                <a:lnTo>
                  <a:pt x="110" y="110"/>
                </a:lnTo>
                <a:lnTo>
                  <a:pt x="110" y="114"/>
                </a:lnTo>
                <a:lnTo>
                  <a:pt x="108" y="116"/>
                </a:lnTo>
                <a:lnTo>
                  <a:pt x="108" y="114"/>
                </a:lnTo>
                <a:lnTo>
                  <a:pt x="105" y="116"/>
                </a:lnTo>
                <a:lnTo>
                  <a:pt x="101" y="116"/>
                </a:lnTo>
                <a:lnTo>
                  <a:pt x="99" y="116"/>
                </a:lnTo>
                <a:lnTo>
                  <a:pt x="97" y="114"/>
                </a:lnTo>
                <a:lnTo>
                  <a:pt x="95" y="112"/>
                </a:lnTo>
                <a:lnTo>
                  <a:pt x="93" y="112"/>
                </a:lnTo>
                <a:lnTo>
                  <a:pt x="90" y="112"/>
                </a:lnTo>
                <a:lnTo>
                  <a:pt x="88" y="110"/>
                </a:lnTo>
                <a:lnTo>
                  <a:pt x="86" y="112"/>
                </a:lnTo>
                <a:lnTo>
                  <a:pt x="86" y="114"/>
                </a:lnTo>
                <a:lnTo>
                  <a:pt x="84" y="114"/>
                </a:lnTo>
                <a:lnTo>
                  <a:pt x="80" y="114"/>
                </a:lnTo>
                <a:lnTo>
                  <a:pt x="80" y="112"/>
                </a:lnTo>
                <a:lnTo>
                  <a:pt x="78" y="110"/>
                </a:lnTo>
                <a:lnTo>
                  <a:pt x="73" y="110"/>
                </a:lnTo>
                <a:lnTo>
                  <a:pt x="73" y="108"/>
                </a:lnTo>
                <a:lnTo>
                  <a:pt x="73" y="106"/>
                </a:lnTo>
                <a:lnTo>
                  <a:pt x="71" y="103"/>
                </a:lnTo>
                <a:lnTo>
                  <a:pt x="69" y="101"/>
                </a:lnTo>
                <a:lnTo>
                  <a:pt x="69" y="99"/>
                </a:lnTo>
                <a:lnTo>
                  <a:pt x="67" y="99"/>
                </a:lnTo>
                <a:lnTo>
                  <a:pt x="67" y="101"/>
                </a:lnTo>
                <a:lnTo>
                  <a:pt x="67" y="103"/>
                </a:lnTo>
                <a:lnTo>
                  <a:pt x="65" y="106"/>
                </a:lnTo>
                <a:lnTo>
                  <a:pt x="65" y="108"/>
                </a:lnTo>
                <a:lnTo>
                  <a:pt x="63" y="110"/>
                </a:lnTo>
                <a:lnTo>
                  <a:pt x="60" y="110"/>
                </a:lnTo>
                <a:lnTo>
                  <a:pt x="60" y="112"/>
                </a:lnTo>
                <a:lnTo>
                  <a:pt x="58" y="112"/>
                </a:lnTo>
                <a:lnTo>
                  <a:pt x="52" y="112"/>
                </a:lnTo>
                <a:lnTo>
                  <a:pt x="50" y="112"/>
                </a:lnTo>
                <a:lnTo>
                  <a:pt x="47" y="112"/>
                </a:lnTo>
                <a:lnTo>
                  <a:pt x="43" y="114"/>
                </a:lnTo>
                <a:lnTo>
                  <a:pt x="41" y="112"/>
                </a:lnTo>
                <a:lnTo>
                  <a:pt x="39" y="112"/>
                </a:lnTo>
                <a:lnTo>
                  <a:pt x="37" y="110"/>
                </a:lnTo>
                <a:lnTo>
                  <a:pt x="37" y="112"/>
                </a:lnTo>
                <a:lnTo>
                  <a:pt x="37" y="114"/>
                </a:lnTo>
                <a:lnTo>
                  <a:pt x="35" y="114"/>
                </a:lnTo>
                <a:lnTo>
                  <a:pt x="30" y="114"/>
                </a:lnTo>
                <a:lnTo>
                  <a:pt x="28" y="114"/>
                </a:lnTo>
                <a:lnTo>
                  <a:pt x="26" y="114"/>
                </a:lnTo>
                <a:lnTo>
                  <a:pt x="24" y="116"/>
                </a:lnTo>
                <a:lnTo>
                  <a:pt x="22" y="116"/>
                </a:lnTo>
                <a:lnTo>
                  <a:pt x="20" y="116"/>
                </a:lnTo>
                <a:lnTo>
                  <a:pt x="11" y="114"/>
                </a:lnTo>
                <a:lnTo>
                  <a:pt x="22" y="112"/>
                </a:lnTo>
                <a:lnTo>
                  <a:pt x="26" y="106"/>
                </a:lnTo>
                <a:lnTo>
                  <a:pt x="26" y="99"/>
                </a:lnTo>
                <a:lnTo>
                  <a:pt x="20" y="91"/>
                </a:lnTo>
                <a:lnTo>
                  <a:pt x="11" y="88"/>
                </a:lnTo>
                <a:lnTo>
                  <a:pt x="13" y="75"/>
                </a:lnTo>
                <a:lnTo>
                  <a:pt x="7" y="71"/>
                </a:lnTo>
                <a:lnTo>
                  <a:pt x="15" y="60"/>
                </a:lnTo>
                <a:lnTo>
                  <a:pt x="11" y="54"/>
                </a:lnTo>
                <a:lnTo>
                  <a:pt x="2" y="54"/>
                </a:lnTo>
                <a:lnTo>
                  <a:pt x="0" y="50"/>
                </a:lnTo>
                <a:lnTo>
                  <a:pt x="15" y="39"/>
                </a:lnTo>
                <a:lnTo>
                  <a:pt x="13" y="30"/>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40" name="Freeform 34">
            <a:extLst>
              <a:ext uri="{FF2B5EF4-FFF2-40B4-BE49-F238E27FC236}">
                <a16:creationId xmlns:a16="http://schemas.microsoft.com/office/drawing/2014/main" id="{D51675B3-F6C0-CB21-CC8B-B2EC50105E1E}"/>
              </a:ext>
            </a:extLst>
          </p:cNvPr>
          <p:cNvSpPr>
            <a:spLocks/>
          </p:cNvSpPr>
          <p:nvPr/>
        </p:nvSpPr>
        <p:spPr bwMode="gray">
          <a:xfrm>
            <a:off x="6492542" y="4903401"/>
            <a:ext cx="1073557" cy="825315"/>
          </a:xfrm>
          <a:custGeom>
            <a:avLst/>
            <a:gdLst>
              <a:gd name="T0" fmla="*/ 18 w 680"/>
              <a:gd name="T1" fmla="*/ 73 h 555"/>
              <a:gd name="T2" fmla="*/ 12 w 680"/>
              <a:gd name="T3" fmla="*/ 44 h 555"/>
              <a:gd name="T4" fmla="*/ 0 w 680"/>
              <a:gd name="T5" fmla="*/ 33 h 555"/>
              <a:gd name="T6" fmla="*/ 15 w 680"/>
              <a:gd name="T7" fmla="*/ 20 h 555"/>
              <a:gd name="T8" fmla="*/ 38 w 680"/>
              <a:gd name="T9" fmla="*/ 15 h 555"/>
              <a:gd name="T10" fmla="*/ 60 w 680"/>
              <a:gd name="T11" fmla="*/ 0 h 555"/>
              <a:gd name="T12" fmla="*/ 105 w 680"/>
              <a:gd name="T13" fmla="*/ 8 h 555"/>
              <a:gd name="T14" fmla="*/ 129 w 680"/>
              <a:gd name="T15" fmla="*/ 2 h 555"/>
              <a:gd name="T16" fmla="*/ 168 w 680"/>
              <a:gd name="T17" fmla="*/ 13 h 555"/>
              <a:gd name="T18" fmla="*/ 219 w 680"/>
              <a:gd name="T19" fmla="*/ 18 h 555"/>
              <a:gd name="T20" fmla="*/ 243 w 680"/>
              <a:gd name="T21" fmla="*/ 9 h 555"/>
              <a:gd name="T22" fmla="*/ 275 w 680"/>
              <a:gd name="T23" fmla="*/ 21 h 555"/>
              <a:gd name="T24" fmla="*/ 292 w 680"/>
              <a:gd name="T25" fmla="*/ 27 h 555"/>
              <a:gd name="T26" fmla="*/ 292 w 680"/>
              <a:gd name="T27" fmla="*/ 35 h 555"/>
              <a:gd name="T28" fmla="*/ 316 w 680"/>
              <a:gd name="T29" fmla="*/ 40 h 555"/>
              <a:gd name="T30" fmla="*/ 329 w 680"/>
              <a:gd name="T31" fmla="*/ 46 h 555"/>
              <a:gd name="T32" fmla="*/ 339 w 680"/>
              <a:gd name="T33" fmla="*/ 49 h 555"/>
              <a:gd name="T34" fmla="*/ 354 w 680"/>
              <a:gd name="T35" fmla="*/ 53 h 555"/>
              <a:gd name="T36" fmla="*/ 369 w 680"/>
              <a:gd name="T37" fmla="*/ 46 h 555"/>
              <a:gd name="T38" fmla="*/ 398 w 680"/>
              <a:gd name="T39" fmla="*/ 57 h 555"/>
              <a:gd name="T40" fmla="*/ 408 w 680"/>
              <a:gd name="T41" fmla="*/ 62 h 555"/>
              <a:gd name="T42" fmla="*/ 417 w 680"/>
              <a:gd name="T43" fmla="*/ 68 h 555"/>
              <a:gd name="T44" fmla="*/ 436 w 680"/>
              <a:gd name="T45" fmla="*/ 68 h 555"/>
              <a:gd name="T46" fmla="*/ 457 w 680"/>
              <a:gd name="T47" fmla="*/ 62 h 555"/>
              <a:gd name="T48" fmla="*/ 462 w 680"/>
              <a:gd name="T49" fmla="*/ 76 h 555"/>
              <a:gd name="T50" fmla="*/ 444 w 680"/>
              <a:gd name="T51" fmla="*/ 99 h 555"/>
              <a:gd name="T52" fmla="*/ 407 w 680"/>
              <a:gd name="T53" fmla="*/ 118 h 555"/>
              <a:gd name="T54" fmla="*/ 374 w 680"/>
              <a:gd name="T55" fmla="*/ 134 h 555"/>
              <a:gd name="T56" fmla="*/ 376 w 680"/>
              <a:gd name="T57" fmla="*/ 144 h 555"/>
              <a:gd name="T58" fmla="*/ 341 w 680"/>
              <a:gd name="T59" fmla="*/ 179 h 555"/>
              <a:gd name="T60" fmla="*/ 332 w 680"/>
              <a:gd name="T61" fmla="*/ 199 h 555"/>
              <a:gd name="T62" fmla="*/ 341 w 680"/>
              <a:gd name="T63" fmla="*/ 221 h 555"/>
              <a:gd name="T64" fmla="*/ 343 w 680"/>
              <a:gd name="T65" fmla="*/ 238 h 555"/>
              <a:gd name="T66" fmla="*/ 326 w 680"/>
              <a:gd name="T67" fmla="*/ 254 h 555"/>
              <a:gd name="T68" fmla="*/ 317 w 680"/>
              <a:gd name="T69" fmla="*/ 279 h 555"/>
              <a:gd name="T70" fmla="*/ 287 w 680"/>
              <a:gd name="T71" fmla="*/ 288 h 555"/>
              <a:gd name="T72" fmla="*/ 263 w 680"/>
              <a:gd name="T73" fmla="*/ 318 h 555"/>
              <a:gd name="T74" fmla="*/ 243 w 680"/>
              <a:gd name="T75" fmla="*/ 320 h 555"/>
              <a:gd name="T76" fmla="*/ 181 w 680"/>
              <a:gd name="T77" fmla="*/ 318 h 555"/>
              <a:gd name="T78" fmla="*/ 146 w 680"/>
              <a:gd name="T79" fmla="*/ 339 h 555"/>
              <a:gd name="T80" fmla="*/ 142 w 680"/>
              <a:gd name="T81" fmla="*/ 343 h 555"/>
              <a:gd name="T82" fmla="*/ 135 w 680"/>
              <a:gd name="T83" fmla="*/ 350 h 555"/>
              <a:gd name="T84" fmla="*/ 110 w 680"/>
              <a:gd name="T85" fmla="*/ 330 h 555"/>
              <a:gd name="T86" fmla="*/ 103 w 680"/>
              <a:gd name="T87" fmla="*/ 318 h 555"/>
              <a:gd name="T88" fmla="*/ 87 w 680"/>
              <a:gd name="T89" fmla="*/ 300 h 555"/>
              <a:gd name="T90" fmla="*/ 66 w 680"/>
              <a:gd name="T91" fmla="*/ 297 h 555"/>
              <a:gd name="T92" fmla="*/ 75 w 680"/>
              <a:gd name="T93" fmla="*/ 271 h 555"/>
              <a:gd name="T94" fmla="*/ 70 w 680"/>
              <a:gd name="T95" fmla="*/ 250 h 555"/>
              <a:gd name="T96" fmla="*/ 87 w 680"/>
              <a:gd name="T97" fmla="*/ 221 h 555"/>
              <a:gd name="T98" fmla="*/ 69 w 680"/>
              <a:gd name="T99" fmla="*/ 195 h 555"/>
              <a:gd name="T100" fmla="*/ 90 w 680"/>
              <a:gd name="T101" fmla="*/ 187 h 555"/>
              <a:gd name="T102" fmla="*/ 91 w 680"/>
              <a:gd name="T103" fmla="*/ 144 h 555"/>
              <a:gd name="T104" fmla="*/ 92 w 680"/>
              <a:gd name="T105" fmla="*/ 124 h 555"/>
              <a:gd name="T106" fmla="*/ 118 w 680"/>
              <a:gd name="T107" fmla="*/ 105 h 555"/>
              <a:gd name="T108" fmla="*/ 96 w 680"/>
              <a:gd name="T109" fmla="*/ 85 h 555"/>
              <a:gd name="T110" fmla="*/ 50 w 680"/>
              <a:gd name="T111" fmla="*/ 87 h 555"/>
              <a:gd name="T112" fmla="*/ 16 w 680"/>
              <a:gd name="T113" fmla="*/ 87 h 5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80" h="555">
                <a:moveTo>
                  <a:pt x="24" y="138"/>
                </a:moveTo>
                <a:lnTo>
                  <a:pt x="22" y="129"/>
                </a:lnTo>
                <a:lnTo>
                  <a:pt x="26" y="116"/>
                </a:lnTo>
                <a:lnTo>
                  <a:pt x="35" y="99"/>
                </a:lnTo>
                <a:lnTo>
                  <a:pt x="24" y="84"/>
                </a:lnTo>
                <a:lnTo>
                  <a:pt x="17" y="69"/>
                </a:lnTo>
                <a:lnTo>
                  <a:pt x="5" y="67"/>
                </a:lnTo>
                <a:lnTo>
                  <a:pt x="0" y="63"/>
                </a:lnTo>
                <a:lnTo>
                  <a:pt x="0" y="52"/>
                </a:lnTo>
                <a:lnTo>
                  <a:pt x="2" y="43"/>
                </a:lnTo>
                <a:lnTo>
                  <a:pt x="13" y="35"/>
                </a:lnTo>
                <a:lnTo>
                  <a:pt x="22" y="31"/>
                </a:lnTo>
                <a:lnTo>
                  <a:pt x="37" y="31"/>
                </a:lnTo>
                <a:lnTo>
                  <a:pt x="52" y="28"/>
                </a:lnTo>
                <a:lnTo>
                  <a:pt x="56" y="24"/>
                </a:lnTo>
                <a:lnTo>
                  <a:pt x="56" y="9"/>
                </a:lnTo>
                <a:lnTo>
                  <a:pt x="71" y="0"/>
                </a:lnTo>
                <a:lnTo>
                  <a:pt x="88" y="0"/>
                </a:lnTo>
                <a:lnTo>
                  <a:pt x="116" y="13"/>
                </a:lnTo>
                <a:lnTo>
                  <a:pt x="133" y="15"/>
                </a:lnTo>
                <a:lnTo>
                  <a:pt x="153" y="13"/>
                </a:lnTo>
                <a:lnTo>
                  <a:pt x="168" y="7"/>
                </a:lnTo>
                <a:lnTo>
                  <a:pt x="181" y="3"/>
                </a:lnTo>
                <a:lnTo>
                  <a:pt x="189" y="3"/>
                </a:lnTo>
                <a:lnTo>
                  <a:pt x="204" y="13"/>
                </a:lnTo>
                <a:lnTo>
                  <a:pt x="221" y="18"/>
                </a:lnTo>
                <a:lnTo>
                  <a:pt x="245" y="20"/>
                </a:lnTo>
                <a:lnTo>
                  <a:pt x="281" y="22"/>
                </a:lnTo>
                <a:lnTo>
                  <a:pt x="296" y="22"/>
                </a:lnTo>
                <a:lnTo>
                  <a:pt x="320" y="28"/>
                </a:lnTo>
                <a:lnTo>
                  <a:pt x="333" y="22"/>
                </a:lnTo>
                <a:lnTo>
                  <a:pt x="344" y="15"/>
                </a:lnTo>
                <a:lnTo>
                  <a:pt x="356" y="15"/>
                </a:lnTo>
                <a:lnTo>
                  <a:pt x="378" y="31"/>
                </a:lnTo>
                <a:lnTo>
                  <a:pt x="395" y="31"/>
                </a:lnTo>
                <a:lnTo>
                  <a:pt x="402" y="33"/>
                </a:lnTo>
                <a:lnTo>
                  <a:pt x="414" y="41"/>
                </a:lnTo>
                <a:lnTo>
                  <a:pt x="425" y="39"/>
                </a:lnTo>
                <a:lnTo>
                  <a:pt x="427" y="43"/>
                </a:lnTo>
                <a:lnTo>
                  <a:pt x="423" y="52"/>
                </a:lnTo>
                <a:lnTo>
                  <a:pt x="425" y="56"/>
                </a:lnTo>
                <a:lnTo>
                  <a:pt x="427" y="56"/>
                </a:lnTo>
                <a:lnTo>
                  <a:pt x="432" y="54"/>
                </a:lnTo>
                <a:lnTo>
                  <a:pt x="457" y="65"/>
                </a:lnTo>
                <a:lnTo>
                  <a:pt x="462" y="63"/>
                </a:lnTo>
                <a:lnTo>
                  <a:pt x="474" y="76"/>
                </a:lnTo>
                <a:lnTo>
                  <a:pt x="474" y="73"/>
                </a:lnTo>
                <a:lnTo>
                  <a:pt x="481" y="73"/>
                </a:lnTo>
                <a:lnTo>
                  <a:pt x="485" y="71"/>
                </a:lnTo>
                <a:lnTo>
                  <a:pt x="496" y="78"/>
                </a:lnTo>
                <a:lnTo>
                  <a:pt x="498" y="82"/>
                </a:lnTo>
                <a:lnTo>
                  <a:pt x="517" y="82"/>
                </a:lnTo>
                <a:lnTo>
                  <a:pt x="517" y="84"/>
                </a:lnTo>
                <a:lnTo>
                  <a:pt x="526" y="84"/>
                </a:lnTo>
                <a:lnTo>
                  <a:pt x="539" y="84"/>
                </a:lnTo>
                <a:lnTo>
                  <a:pt x="539" y="73"/>
                </a:lnTo>
                <a:lnTo>
                  <a:pt x="547" y="73"/>
                </a:lnTo>
                <a:lnTo>
                  <a:pt x="580" y="84"/>
                </a:lnTo>
                <a:lnTo>
                  <a:pt x="582" y="91"/>
                </a:lnTo>
                <a:lnTo>
                  <a:pt x="582" y="99"/>
                </a:lnTo>
                <a:lnTo>
                  <a:pt x="586" y="104"/>
                </a:lnTo>
                <a:lnTo>
                  <a:pt x="597" y="99"/>
                </a:lnTo>
                <a:lnTo>
                  <a:pt x="601" y="99"/>
                </a:lnTo>
                <a:lnTo>
                  <a:pt x="610" y="101"/>
                </a:lnTo>
                <a:lnTo>
                  <a:pt x="610" y="108"/>
                </a:lnTo>
                <a:lnTo>
                  <a:pt x="616" y="108"/>
                </a:lnTo>
                <a:lnTo>
                  <a:pt x="627" y="101"/>
                </a:lnTo>
                <a:lnTo>
                  <a:pt x="638" y="108"/>
                </a:lnTo>
                <a:lnTo>
                  <a:pt x="648" y="110"/>
                </a:lnTo>
                <a:lnTo>
                  <a:pt x="650" y="104"/>
                </a:lnTo>
                <a:lnTo>
                  <a:pt x="668" y="99"/>
                </a:lnTo>
                <a:lnTo>
                  <a:pt x="676" y="104"/>
                </a:lnTo>
                <a:lnTo>
                  <a:pt x="676" y="106"/>
                </a:lnTo>
                <a:lnTo>
                  <a:pt x="676" y="121"/>
                </a:lnTo>
                <a:lnTo>
                  <a:pt x="680" y="125"/>
                </a:lnTo>
                <a:lnTo>
                  <a:pt x="678" y="140"/>
                </a:lnTo>
                <a:lnTo>
                  <a:pt x="650" y="157"/>
                </a:lnTo>
                <a:lnTo>
                  <a:pt x="629" y="170"/>
                </a:lnTo>
                <a:lnTo>
                  <a:pt x="620" y="181"/>
                </a:lnTo>
                <a:lnTo>
                  <a:pt x="595" y="187"/>
                </a:lnTo>
                <a:lnTo>
                  <a:pt x="580" y="192"/>
                </a:lnTo>
                <a:lnTo>
                  <a:pt x="556" y="202"/>
                </a:lnTo>
                <a:lnTo>
                  <a:pt x="547" y="213"/>
                </a:lnTo>
                <a:lnTo>
                  <a:pt x="545" y="220"/>
                </a:lnTo>
                <a:lnTo>
                  <a:pt x="552" y="224"/>
                </a:lnTo>
                <a:lnTo>
                  <a:pt x="550" y="228"/>
                </a:lnTo>
                <a:lnTo>
                  <a:pt x="535" y="233"/>
                </a:lnTo>
                <a:lnTo>
                  <a:pt x="520" y="258"/>
                </a:lnTo>
                <a:lnTo>
                  <a:pt x="498" y="284"/>
                </a:lnTo>
                <a:lnTo>
                  <a:pt x="496" y="291"/>
                </a:lnTo>
                <a:lnTo>
                  <a:pt x="492" y="301"/>
                </a:lnTo>
                <a:lnTo>
                  <a:pt x="485" y="316"/>
                </a:lnTo>
                <a:lnTo>
                  <a:pt x="494" y="342"/>
                </a:lnTo>
                <a:lnTo>
                  <a:pt x="496" y="346"/>
                </a:lnTo>
                <a:lnTo>
                  <a:pt x="498" y="351"/>
                </a:lnTo>
                <a:lnTo>
                  <a:pt x="515" y="359"/>
                </a:lnTo>
                <a:lnTo>
                  <a:pt x="517" y="366"/>
                </a:lnTo>
                <a:lnTo>
                  <a:pt x="502" y="377"/>
                </a:lnTo>
                <a:lnTo>
                  <a:pt x="496" y="379"/>
                </a:lnTo>
                <a:lnTo>
                  <a:pt x="483" y="387"/>
                </a:lnTo>
                <a:lnTo>
                  <a:pt x="477" y="402"/>
                </a:lnTo>
                <a:lnTo>
                  <a:pt x="470" y="404"/>
                </a:lnTo>
                <a:lnTo>
                  <a:pt x="459" y="435"/>
                </a:lnTo>
                <a:lnTo>
                  <a:pt x="464" y="443"/>
                </a:lnTo>
                <a:lnTo>
                  <a:pt x="457" y="447"/>
                </a:lnTo>
                <a:lnTo>
                  <a:pt x="432" y="447"/>
                </a:lnTo>
                <a:lnTo>
                  <a:pt x="419" y="456"/>
                </a:lnTo>
                <a:lnTo>
                  <a:pt x="408" y="467"/>
                </a:lnTo>
                <a:lnTo>
                  <a:pt x="402" y="490"/>
                </a:lnTo>
                <a:lnTo>
                  <a:pt x="384" y="505"/>
                </a:lnTo>
                <a:lnTo>
                  <a:pt x="378" y="499"/>
                </a:lnTo>
                <a:lnTo>
                  <a:pt x="363" y="499"/>
                </a:lnTo>
                <a:lnTo>
                  <a:pt x="356" y="508"/>
                </a:lnTo>
                <a:lnTo>
                  <a:pt x="348" y="508"/>
                </a:lnTo>
                <a:lnTo>
                  <a:pt x="344" y="503"/>
                </a:lnTo>
                <a:lnTo>
                  <a:pt x="264" y="505"/>
                </a:lnTo>
                <a:lnTo>
                  <a:pt x="247" y="521"/>
                </a:lnTo>
                <a:lnTo>
                  <a:pt x="221" y="527"/>
                </a:lnTo>
                <a:lnTo>
                  <a:pt x="213" y="538"/>
                </a:lnTo>
                <a:lnTo>
                  <a:pt x="213" y="546"/>
                </a:lnTo>
                <a:lnTo>
                  <a:pt x="211" y="551"/>
                </a:lnTo>
                <a:lnTo>
                  <a:pt x="208" y="544"/>
                </a:lnTo>
                <a:lnTo>
                  <a:pt x="206" y="542"/>
                </a:lnTo>
                <a:lnTo>
                  <a:pt x="206" y="551"/>
                </a:lnTo>
                <a:lnTo>
                  <a:pt x="198" y="555"/>
                </a:lnTo>
                <a:lnTo>
                  <a:pt x="187" y="551"/>
                </a:lnTo>
                <a:lnTo>
                  <a:pt x="168" y="536"/>
                </a:lnTo>
                <a:lnTo>
                  <a:pt x="161" y="523"/>
                </a:lnTo>
                <a:lnTo>
                  <a:pt x="163" y="516"/>
                </a:lnTo>
                <a:lnTo>
                  <a:pt x="155" y="512"/>
                </a:lnTo>
                <a:lnTo>
                  <a:pt x="151" y="505"/>
                </a:lnTo>
                <a:lnTo>
                  <a:pt x="155" y="501"/>
                </a:lnTo>
                <a:lnTo>
                  <a:pt x="144" y="484"/>
                </a:lnTo>
                <a:lnTo>
                  <a:pt x="127" y="475"/>
                </a:lnTo>
                <a:lnTo>
                  <a:pt x="123" y="475"/>
                </a:lnTo>
                <a:lnTo>
                  <a:pt x="112" y="471"/>
                </a:lnTo>
                <a:lnTo>
                  <a:pt x="97" y="471"/>
                </a:lnTo>
                <a:lnTo>
                  <a:pt x="105" y="441"/>
                </a:lnTo>
                <a:lnTo>
                  <a:pt x="110" y="430"/>
                </a:lnTo>
                <a:lnTo>
                  <a:pt x="133" y="411"/>
                </a:lnTo>
                <a:lnTo>
                  <a:pt x="123" y="400"/>
                </a:lnTo>
                <a:lnTo>
                  <a:pt x="103" y="396"/>
                </a:lnTo>
                <a:lnTo>
                  <a:pt x="105" y="383"/>
                </a:lnTo>
                <a:lnTo>
                  <a:pt x="118" y="361"/>
                </a:lnTo>
                <a:lnTo>
                  <a:pt x="127" y="351"/>
                </a:lnTo>
                <a:lnTo>
                  <a:pt x="123" y="344"/>
                </a:lnTo>
                <a:lnTo>
                  <a:pt x="112" y="325"/>
                </a:lnTo>
                <a:lnTo>
                  <a:pt x="101" y="310"/>
                </a:lnTo>
                <a:lnTo>
                  <a:pt x="108" y="306"/>
                </a:lnTo>
                <a:lnTo>
                  <a:pt x="118" y="303"/>
                </a:lnTo>
                <a:lnTo>
                  <a:pt x="131" y="297"/>
                </a:lnTo>
                <a:lnTo>
                  <a:pt x="131" y="291"/>
                </a:lnTo>
                <a:lnTo>
                  <a:pt x="131" y="260"/>
                </a:lnTo>
                <a:lnTo>
                  <a:pt x="133" y="228"/>
                </a:lnTo>
                <a:lnTo>
                  <a:pt x="131" y="213"/>
                </a:lnTo>
                <a:lnTo>
                  <a:pt x="133" y="200"/>
                </a:lnTo>
                <a:lnTo>
                  <a:pt x="135" y="196"/>
                </a:lnTo>
                <a:lnTo>
                  <a:pt x="166" y="181"/>
                </a:lnTo>
                <a:lnTo>
                  <a:pt x="172" y="172"/>
                </a:lnTo>
                <a:lnTo>
                  <a:pt x="172" y="166"/>
                </a:lnTo>
                <a:lnTo>
                  <a:pt x="151" y="149"/>
                </a:lnTo>
                <a:lnTo>
                  <a:pt x="146" y="140"/>
                </a:lnTo>
                <a:lnTo>
                  <a:pt x="140" y="134"/>
                </a:lnTo>
                <a:lnTo>
                  <a:pt x="131" y="132"/>
                </a:lnTo>
                <a:lnTo>
                  <a:pt x="118" y="140"/>
                </a:lnTo>
                <a:lnTo>
                  <a:pt x="73" y="138"/>
                </a:lnTo>
                <a:lnTo>
                  <a:pt x="60" y="123"/>
                </a:lnTo>
                <a:lnTo>
                  <a:pt x="48" y="129"/>
                </a:lnTo>
                <a:lnTo>
                  <a:pt x="24" y="138"/>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41" name="Freeform 35">
            <a:extLst>
              <a:ext uri="{FF2B5EF4-FFF2-40B4-BE49-F238E27FC236}">
                <a16:creationId xmlns:a16="http://schemas.microsoft.com/office/drawing/2014/main" id="{A6B7B052-2C49-A5EA-C5A4-BD5A34C73695}"/>
              </a:ext>
            </a:extLst>
          </p:cNvPr>
          <p:cNvSpPr>
            <a:spLocks/>
          </p:cNvSpPr>
          <p:nvPr/>
        </p:nvSpPr>
        <p:spPr bwMode="gray">
          <a:xfrm>
            <a:off x="8249482" y="996124"/>
            <a:ext cx="1117423" cy="2440574"/>
          </a:xfrm>
          <a:custGeom>
            <a:avLst/>
            <a:gdLst>
              <a:gd name="T0" fmla="*/ 456 w 708"/>
              <a:gd name="T1" fmla="*/ 297 h 1640"/>
              <a:gd name="T2" fmla="*/ 418 w 708"/>
              <a:gd name="T3" fmla="*/ 295 h 1640"/>
              <a:gd name="T4" fmla="*/ 384 w 708"/>
              <a:gd name="T5" fmla="*/ 336 h 1640"/>
              <a:gd name="T6" fmla="*/ 371 w 708"/>
              <a:gd name="T7" fmla="*/ 377 h 1640"/>
              <a:gd name="T8" fmla="*/ 375 w 708"/>
              <a:gd name="T9" fmla="*/ 417 h 1640"/>
              <a:gd name="T10" fmla="*/ 324 w 708"/>
              <a:gd name="T11" fmla="*/ 482 h 1640"/>
              <a:gd name="T12" fmla="*/ 291 w 708"/>
              <a:gd name="T13" fmla="*/ 502 h 1640"/>
              <a:gd name="T14" fmla="*/ 259 w 708"/>
              <a:gd name="T15" fmla="*/ 529 h 1640"/>
              <a:gd name="T16" fmla="*/ 234 w 708"/>
              <a:gd name="T17" fmla="*/ 555 h 1640"/>
              <a:gd name="T18" fmla="*/ 230 w 708"/>
              <a:gd name="T19" fmla="*/ 615 h 1640"/>
              <a:gd name="T20" fmla="*/ 236 w 708"/>
              <a:gd name="T21" fmla="*/ 677 h 1640"/>
              <a:gd name="T22" fmla="*/ 258 w 708"/>
              <a:gd name="T23" fmla="*/ 689 h 1640"/>
              <a:gd name="T24" fmla="*/ 295 w 708"/>
              <a:gd name="T25" fmla="*/ 735 h 1640"/>
              <a:gd name="T26" fmla="*/ 284 w 708"/>
              <a:gd name="T27" fmla="*/ 760 h 1640"/>
              <a:gd name="T28" fmla="*/ 251 w 708"/>
              <a:gd name="T29" fmla="*/ 771 h 1640"/>
              <a:gd name="T30" fmla="*/ 213 w 708"/>
              <a:gd name="T31" fmla="*/ 762 h 1640"/>
              <a:gd name="T32" fmla="*/ 223 w 708"/>
              <a:gd name="T33" fmla="*/ 774 h 1640"/>
              <a:gd name="T34" fmla="*/ 245 w 708"/>
              <a:gd name="T35" fmla="*/ 780 h 1640"/>
              <a:gd name="T36" fmla="*/ 273 w 708"/>
              <a:gd name="T37" fmla="*/ 773 h 1640"/>
              <a:gd name="T38" fmla="*/ 284 w 708"/>
              <a:gd name="T39" fmla="*/ 776 h 1640"/>
              <a:gd name="T40" fmla="*/ 261 w 708"/>
              <a:gd name="T41" fmla="*/ 796 h 1640"/>
              <a:gd name="T42" fmla="*/ 251 w 708"/>
              <a:gd name="T43" fmla="*/ 799 h 1640"/>
              <a:gd name="T44" fmla="*/ 237 w 708"/>
              <a:gd name="T45" fmla="*/ 815 h 1640"/>
              <a:gd name="T46" fmla="*/ 202 w 708"/>
              <a:gd name="T47" fmla="*/ 824 h 1640"/>
              <a:gd name="T48" fmla="*/ 213 w 708"/>
              <a:gd name="T49" fmla="*/ 872 h 1640"/>
              <a:gd name="T50" fmla="*/ 208 w 708"/>
              <a:gd name="T51" fmla="*/ 887 h 1640"/>
              <a:gd name="T52" fmla="*/ 201 w 708"/>
              <a:gd name="T53" fmla="*/ 925 h 1640"/>
              <a:gd name="T54" fmla="*/ 174 w 708"/>
              <a:gd name="T55" fmla="*/ 989 h 1640"/>
              <a:gd name="T56" fmla="*/ 133 w 708"/>
              <a:gd name="T57" fmla="*/ 993 h 1640"/>
              <a:gd name="T58" fmla="*/ 122 w 708"/>
              <a:gd name="T59" fmla="*/ 1022 h 1640"/>
              <a:gd name="T60" fmla="*/ 85 w 708"/>
              <a:gd name="T61" fmla="*/ 1035 h 1640"/>
              <a:gd name="T62" fmla="*/ 69 w 708"/>
              <a:gd name="T63" fmla="*/ 1022 h 1640"/>
              <a:gd name="T64" fmla="*/ 51 w 708"/>
              <a:gd name="T65" fmla="*/ 977 h 1640"/>
              <a:gd name="T66" fmla="*/ 69 w 708"/>
              <a:gd name="T67" fmla="*/ 961 h 1640"/>
              <a:gd name="T68" fmla="*/ 46 w 708"/>
              <a:gd name="T69" fmla="*/ 937 h 1640"/>
              <a:gd name="T70" fmla="*/ 27 w 708"/>
              <a:gd name="T71" fmla="*/ 886 h 1640"/>
              <a:gd name="T72" fmla="*/ 22 w 708"/>
              <a:gd name="T73" fmla="*/ 849 h 1640"/>
              <a:gd name="T74" fmla="*/ 4 w 708"/>
              <a:gd name="T75" fmla="*/ 808 h 1640"/>
              <a:gd name="T76" fmla="*/ 13 w 708"/>
              <a:gd name="T77" fmla="*/ 808 h 1640"/>
              <a:gd name="T78" fmla="*/ 31 w 708"/>
              <a:gd name="T79" fmla="*/ 753 h 1640"/>
              <a:gd name="T80" fmla="*/ 53 w 708"/>
              <a:gd name="T81" fmla="*/ 711 h 1640"/>
              <a:gd name="T82" fmla="*/ 59 w 708"/>
              <a:gd name="T83" fmla="*/ 658 h 1640"/>
              <a:gd name="T84" fmla="*/ 40 w 708"/>
              <a:gd name="T85" fmla="*/ 609 h 1640"/>
              <a:gd name="T86" fmla="*/ 41 w 708"/>
              <a:gd name="T87" fmla="*/ 486 h 1640"/>
              <a:gd name="T88" fmla="*/ 79 w 708"/>
              <a:gd name="T89" fmla="*/ 438 h 1640"/>
              <a:gd name="T90" fmla="*/ 117 w 708"/>
              <a:gd name="T91" fmla="*/ 426 h 1640"/>
              <a:gd name="T92" fmla="*/ 108 w 708"/>
              <a:gd name="T93" fmla="*/ 370 h 1640"/>
              <a:gd name="T94" fmla="*/ 132 w 708"/>
              <a:gd name="T95" fmla="*/ 276 h 1640"/>
              <a:gd name="T96" fmla="*/ 183 w 708"/>
              <a:gd name="T97" fmla="*/ 212 h 1640"/>
              <a:gd name="T98" fmla="*/ 193 w 708"/>
              <a:gd name="T99" fmla="*/ 156 h 1640"/>
              <a:gd name="T100" fmla="*/ 246 w 708"/>
              <a:gd name="T101" fmla="*/ 106 h 1640"/>
              <a:gd name="T102" fmla="*/ 265 w 708"/>
              <a:gd name="T103" fmla="*/ 57 h 1640"/>
              <a:gd name="T104" fmla="*/ 324 w 708"/>
              <a:gd name="T105" fmla="*/ 78 h 1640"/>
              <a:gd name="T106" fmla="*/ 342 w 708"/>
              <a:gd name="T107" fmla="*/ 3 h 1640"/>
              <a:gd name="T108" fmla="*/ 368 w 708"/>
              <a:gd name="T109" fmla="*/ 6 h 1640"/>
              <a:gd name="T110" fmla="*/ 444 w 708"/>
              <a:gd name="T111" fmla="*/ 74 h 1640"/>
              <a:gd name="T112" fmla="*/ 465 w 708"/>
              <a:gd name="T113" fmla="*/ 146 h 1640"/>
              <a:gd name="T114" fmla="*/ 472 w 708"/>
              <a:gd name="T115" fmla="*/ 247 h 16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08" h="1640">
                <a:moveTo>
                  <a:pt x="708" y="456"/>
                </a:moveTo>
                <a:lnTo>
                  <a:pt x="701" y="456"/>
                </a:lnTo>
                <a:lnTo>
                  <a:pt x="678" y="465"/>
                </a:lnTo>
                <a:lnTo>
                  <a:pt x="667" y="471"/>
                </a:lnTo>
                <a:lnTo>
                  <a:pt x="643" y="447"/>
                </a:lnTo>
                <a:lnTo>
                  <a:pt x="637" y="437"/>
                </a:lnTo>
                <a:lnTo>
                  <a:pt x="628" y="445"/>
                </a:lnTo>
                <a:lnTo>
                  <a:pt x="611" y="467"/>
                </a:lnTo>
                <a:lnTo>
                  <a:pt x="598" y="503"/>
                </a:lnTo>
                <a:lnTo>
                  <a:pt x="590" y="512"/>
                </a:lnTo>
                <a:lnTo>
                  <a:pt x="575" y="512"/>
                </a:lnTo>
                <a:lnTo>
                  <a:pt x="562" y="533"/>
                </a:lnTo>
                <a:lnTo>
                  <a:pt x="568" y="548"/>
                </a:lnTo>
                <a:lnTo>
                  <a:pt x="573" y="559"/>
                </a:lnTo>
                <a:lnTo>
                  <a:pt x="564" y="574"/>
                </a:lnTo>
                <a:lnTo>
                  <a:pt x="543" y="598"/>
                </a:lnTo>
                <a:lnTo>
                  <a:pt x="549" y="613"/>
                </a:lnTo>
                <a:lnTo>
                  <a:pt x="560" y="624"/>
                </a:lnTo>
                <a:lnTo>
                  <a:pt x="566" y="641"/>
                </a:lnTo>
                <a:lnTo>
                  <a:pt x="549" y="660"/>
                </a:lnTo>
                <a:lnTo>
                  <a:pt x="538" y="686"/>
                </a:lnTo>
                <a:lnTo>
                  <a:pt x="530" y="712"/>
                </a:lnTo>
                <a:lnTo>
                  <a:pt x="491" y="748"/>
                </a:lnTo>
                <a:lnTo>
                  <a:pt x="474" y="763"/>
                </a:lnTo>
                <a:lnTo>
                  <a:pt x="461" y="752"/>
                </a:lnTo>
                <a:lnTo>
                  <a:pt x="455" y="757"/>
                </a:lnTo>
                <a:lnTo>
                  <a:pt x="440" y="787"/>
                </a:lnTo>
                <a:lnTo>
                  <a:pt x="425" y="795"/>
                </a:lnTo>
                <a:lnTo>
                  <a:pt x="407" y="815"/>
                </a:lnTo>
                <a:lnTo>
                  <a:pt x="403" y="830"/>
                </a:lnTo>
                <a:lnTo>
                  <a:pt x="399" y="836"/>
                </a:lnTo>
                <a:lnTo>
                  <a:pt x="379" y="838"/>
                </a:lnTo>
                <a:lnTo>
                  <a:pt x="375" y="836"/>
                </a:lnTo>
                <a:lnTo>
                  <a:pt x="377" y="866"/>
                </a:lnTo>
                <a:lnTo>
                  <a:pt x="367" y="888"/>
                </a:lnTo>
                <a:lnTo>
                  <a:pt x="343" y="879"/>
                </a:lnTo>
                <a:lnTo>
                  <a:pt x="347" y="907"/>
                </a:lnTo>
                <a:lnTo>
                  <a:pt x="354" y="920"/>
                </a:lnTo>
                <a:lnTo>
                  <a:pt x="347" y="970"/>
                </a:lnTo>
                <a:lnTo>
                  <a:pt x="337" y="974"/>
                </a:lnTo>
                <a:lnTo>
                  <a:pt x="330" y="985"/>
                </a:lnTo>
                <a:lnTo>
                  <a:pt x="334" y="1023"/>
                </a:lnTo>
                <a:lnTo>
                  <a:pt x="334" y="1051"/>
                </a:lnTo>
                <a:lnTo>
                  <a:pt x="345" y="1073"/>
                </a:lnTo>
                <a:lnTo>
                  <a:pt x="337" y="1081"/>
                </a:lnTo>
                <a:lnTo>
                  <a:pt x="360" y="1086"/>
                </a:lnTo>
                <a:lnTo>
                  <a:pt x="364" y="1096"/>
                </a:lnTo>
                <a:lnTo>
                  <a:pt x="377" y="1092"/>
                </a:lnTo>
                <a:lnTo>
                  <a:pt x="394" y="1122"/>
                </a:lnTo>
                <a:lnTo>
                  <a:pt x="405" y="1137"/>
                </a:lnTo>
                <a:lnTo>
                  <a:pt x="425" y="1146"/>
                </a:lnTo>
                <a:lnTo>
                  <a:pt x="431" y="1165"/>
                </a:lnTo>
                <a:lnTo>
                  <a:pt x="437" y="1172"/>
                </a:lnTo>
                <a:lnTo>
                  <a:pt x="440" y="1189"/>
                </a:lnTo>
                <a:lnTo>
                  <a:pt x="429" y="1189"/>
                </a:lnTo>
                <a:lnTo>
                  <a:pt x="416" y="1204"/>
                </a:lnTo>
                <a:lnTo>
                  <a:pt x="394" y="1219"/>
                </a:lnTo>
                <a:lnTo>
                  <a:pt x="384" y="1227"/>
                </a:lnTo>
                <a:lnTo>
                  <a:pt x="371" y="1225"/>
                </a:lnTo>
                <a:lnTo>
                  <a:pt x="367" y="1221"/>
                </a:lnTo>
                <a:lnTo>
                  <a:pt x="347" y="1215"/>
                </a:lnTo>
                <a:lnTo>
                  <a:pt x="330" y="1206"/>
                </a:lnTo>
                <a:lnTo>
                  <a:pt x="315" y="1204"/>
                </a:lnTo>
                <a:lnTo>
                  <a:pt x="311" y="1208"/>
                </a:lnTo>
                <a:lnTo>
                  <a:pt x="300" y="1202"/>
                </a:lnTo>
                <a:lnTo>
                  <a:pt x="294" y="1217"/>
                </a:lnTo>
                <a:lnTo>
                  <a:pt x="315" y="1215"/>
                </a:lnTo>
                <a:lnTo>
                  <a:pt x="326" y="1227"/>
                </a:lnTo>
                <a:lnTo>
                  <a:pt x="341" y="1230"/>
                </a:lnTo>
                <a:lnTo>
                  <a:pt x="347" y="1238"/>
                </a:lnTo>
                <a:lnTo>
                  <a:pt x="358" y="1243"/>
                </a:lnTo>
                <a:lnTo>
                  <a:pt x="358" y="1236"/>
                </a:lnTo>
                <a:lnTo>
                  <a:pt x="373" y="1240"/>
                </a:lnTo>
                <a:lnTo>
                  <a:pt x="379" y="1230"/>
                </a:lnTo>
                <a:lnTo>
                  <a:pt x="388" y="1230"/>
                </a:lnTo>
                <a:lnTo>
                  <a:pt x="399" y="1225"/>
                </a:lnTo>
                <a:lnTo>
                  <a:pt x="405" y="1230"/>
                </a:lnTo>
                <a:lnTo>
                  <a:pt x="405" y="1223"/>
                </a:lnTo>
                <a:lnTo>
                  <a:pt x="409" y="1223"/>
                </a:lnTo>
                <a:lnTo>
                  <a:pt x="416" y="1230"/>
                </a:lnTo>
                <a:lnTo>
                  <a:pt x="414" y="1234"/>
                </a:lnTo>
                <a:lnTo>
                  <a:pt x="397" y="1234"/>
                </a:lnTo>
                <a:lnTo>
                  <a:pt x="401" y="1249"/>
                </a:lnTo>
                <a:lnTo>
                  <a:pt x="382" y="1262"/>
                </a:lnTo>
                <a:lnTo>
                  <a:pt x="377" y="1275"/>
                </a:lnTo>
                <a:lnTo>
                  <a:pt x="369" y="1279"/>
                </a:lnTo>
                <a:lnTo>
                  <a:pt x="367" y="1275"/>
                </a:lnTo>
                <a:lnTo>
                  <a:pt x="367" y="1266"/>
                </a:lnTo>
                <a:lnTo>
                  <a:pt x="367" y="1253"/>
                </a:lnTo>
                <a:lnTo>
                  <a:pt x="360" y="1255"/>
                </a:lnTo>
                <a:lnTo>
                  <a:pt x="358" y="1277"/>
                </a:lnTo>
                <a:lnTo>
                  <a:pt x="347" y="1292"/>
                </a:lnTo>
                <a:lnTo>
                  <a:pt x="341" y="1296"/>
                </a:lnTo>
                <a:lnTo>
                  <a:pt x="332" y="1292"/>
                </a:lnTo>
                <a:lnTo>
                  <a:pt x="330" y="1303"/>
                </a:lnTo>
                <a:lnTo>
                  <a:pt x="296" y="1305"/>
                </a:lnTo>
                <a:lnTo>
                  <a:pt x="300" y="1326"/>
                </a:lnTo>
                <a:lnTo>
                  <a:pt x="313" y="1337"/>
                </a:lnTo>
                <a:lnTo>
                  <a:pt x="315" y="1367"/>
                </a:lnTo>
                <a:lnTo>
                  <a:pt x="311" y="1382"/>
                </a:lnTo>
                <a:lnTo>
                  <a:pt x="304" y="1384"/>
                </a:lnTo>
                <a:lnTo>
                  <a:pt x="298" y="1382"/>
                </a:lnTo>
                <a:lnTo>
                  <a:pt x="298" y="1402"/>
                </a:lnTo>
                <a:lnTo>
                  <a:pt x="304" y="1406"/>
                </a:lnTo>
                <a:lnTo>
                  <a:pt x="302" y="1417"/>
                </a:lnTo>
                <a:lnTo>
                  <a:pt x="309" y="1427"/>
                </a:lnTo>
                <a:lnTo>
                  <a:pt x="300" y="1445"/>
                </a:lnTo>
                <a:lnTo>
                  <a:pt x="294" y="1466"/>
                </a:lnTo>
                <a:lnTo>
                  <a:pt x="291" y="1490"/>
                </a:lnTo>
                <a:lnTo>
                  <a:pt x="274" y="1537"/>
                </a:lnTo>
                <a:lnTo>
                  <a:pt x="259" y="1569"/>
                </a:lnTo>
                <a:lnTo>
                  <a:pt x="255" y="1567"/>
                </a:lnTo>
                <a:lnTo>
                  <a:pt x="244" y="1556"/>
                </a:lnTo>
                <a:lnTo>
                  <a:pt x="229" y="1565"/>
                </a:lnTo>
                <a:lnTo>
                  <a:pt x="197" y="1561"/>
                </a:lnTo>
                <a:lnTo>
                  <a:pt x="195" y="1573"/>
                </a:lnTo>
                <a:lnTo>
                  <a:pt x="189" y="1571"/>
                </a:lnTo>
                <a:lnTo>
                  <a:pt x="176" y="1582"/>
                </a:lnTo>
                <a:lnTo>
                  <a:pt x="169" y="1604"/>
                </a:lnTo>
                <a:lnTo>
                  <a:pt x="178" y="1619"/>
                </a:lnTo>
                <a:lnTo>
                  <a:pt x="169" y="1636"/>
                </a:lnTo>
                <a:lnTo>
                  <a:pt x="156" y="1629"/>
                </a:lnTo>
                <a:lnTo>
                  <a:pt x="152" y="1629"/>
                </a:lnTo>
                <a:lnTo>
                  <a:pt x="124" y="1640"/>
                </a:lnTo>
                <a:lnTo>
                  <a:pt x="96" y="1636"/>
                </a:lnTo>
                <a:lnTo>
                  <a:pt x="96" y="1629"/>
                </a:lnTo>
                <a:lnTo>
                  <a:pt x="101" y="1625"/>
                </a:lnTo>
                <a:lnTo>
                  <a:pt x="101" y="1619"/>
                </a:lnTo>
                <a:lnTo>
                  <a:pt x="107" y="1604"/>
                </a:lnTo>
                <a:lnTo>
                  <a:pt x="92" y="1582"/>
                </a:lnTo>
                <a:lnTo>
                  <a:pt x="81" y="1561"/>
                </a:lnTo>
                <a:lnTo>
                  <a:pt x="75" y="1548"/>
                </a:lnTo>
                <a:lnTo>
                  <a:pt x="88" y="1543"/>
                </a:lnTo>
                <a:lnTo>
                  <a:pt x="86" y="1528"/>
                </a:lnTo>
                <a:lnTo>
                  <a:pt x="96" y="1533"/>
                </a:lnTo>
                <a:lnTo>
                  <a:pt x="101" y="1522"/>
                </a:lnTo>
                <a:lnTo>
                  <a:pt x="96" y="1511"/>
                </a:lnTo>
                <a:lnTo>
                  <a:pt x="90" y="1511"/>
                </a:lnTo>
                <a:lnTo>
                  <a:pt x="81" y="1494"/>
                </a:lnTo>
                <a:lnTo>
                  <a:pt x="68" y="1485"/>
                </a:lnTo>
                <a:lnTo>
                  <a:pt x="53" y="1440"/>
                </a:lnTo>
                <a:lnTo>
                  <a:pt x="47" y="1440"/>
                </a:lnTo>
                <a:lnTo>
                  <a:pt x="47" y="1421"/>
                </a:lnTo>
                <a:lnTo>
                  <a:pt x="40" y="1404"/>
                </a:lnTo>
                <a:lnTo>
                  <a:pt x="32" y="1391"/>
                </a:lnTo>
                <a:lnTo>
                  <a:pt x="36" y="1367"/>
                </a:lnTo>
                <a:lnTo>
                  <a:pt x="43" y="1352"/>
                </a:lnTo>
                <a:lnTo>
                  <a:pt x="32" y="1346"/>
                </a:lnTo>
                <a:lnTo>
                  <a:pt x="21" y="1350"/>
                </a:lnTo>
                <a:lnTo>
                  <a:pt x="21" y="1335"/>
                </a:lnTo>
                <a:lnTo>
                  <a:pt x="10" y="1339"/>
                </a:lnTo>
                <a:lnTo>
                  <a:pt x="6" y="1281"/>
                </a:lnTo>
                <a:lnTo>
                  <a:pt x="0" y="1275"/>
                </a:lnTo>
                <a:lnTo>
                  <a:pt x="8" y="1258"/>
                </a:lnTo>
                <a:lnTo>
                  <a:pt x="15" y="1264"/>
                </a:lnTo>
                <a:lnTo>
                  <a:pt x="19" y="1281"/>
                </a:lnTo>
                <a:lnTo>
                  <a:pt x="30" y="1279"/>
                </a:lnTo>
                <a:lnTo>
                  <a:pt x="36" y="1245"/>
                </a:lnTo>
                <a:lnTo>
                  <a:pt x="32" y="1204"/>
                </a:lnTo>
                <a:lnTo>
                  <a:pt x="45" y="1193"/>
                </a:lnTo>
                <a:lnTo>
                  <a:pt x="47" y="1172"/>
                </a:lnTo>
                <a:lnTo>
                  <a:pt x="58" y="1172"/>
                </a:lnTo>
                <a:lnTo>
                  <a:pt x="77" y="1152"/>
                </a:lnTo>
                <a:lnTo>
                  <a:pt x="77" y="1126"/>
                </a:lnTo>
                <a:lnTo>
                  <a:pt x="83" y="1109"/>
                </a:lnTo>
                <a:lnTo>
                  <a:pt x="77" y="1088"/>
                </a:lnTo>
                <a:lnTo>
                  <a:pt x="62" y="1051"/>
                </a:lnTo>
                <a:lnTo>
                  <a:pt x="86" y="1043"/>
                </a:lnTo>
                <a:lnTo>
                  <a:pt x="96" y="1008"/>
                </a:lnTo>
                <a:lnTo>
                  <a:pt x="90" y="995"/>
                </a:lnTo>
                <a:lnTo>
                  <a:pt x="71" y="987"/>
                </a:lnTo>
                <a:lnTo>
                  <a:pt x="58" y="965"/>
                </a:lnTo>
                <a:lnTo>
                  <a:pt x="66" y="903"/>
                </a:lnTo>
                <a:lnTo>
                  <a:pt x="49" y="864"/>
                </a:lnTo>
                <a:lnTo>
                  <a:pt x="58" y="806"/>
                </a:lnTo>
                <a:lnTo>
                  <a:pt x="60" y="770"/>
                </a:lnTo>
                <a:lnTo>
                  <a:pt x="68" y="742"/>
                </a:lnTo>
                <a:lnTo>
                  <a:pt x="83" y="716"/>
                </a:lnTo>
                <a:lnTo>
                  <a:pt x="101" y="701"/>
                </a:lnTo>
                <a:lnTo>
                  <a:pt x="116" y="694"/>
                </a:lnTo>
                <a:lnTo>
                  <a:pt x="137" y="697"/>
                </a:lnTo>
                <a:lnTo>
                  <a:pt x="156" y="694"/>
                </a:lnTo>
                <a:lnTo>
                  <a:pt x="167" y="684"/>
                </a:lnTo>
                <a:lnTo>
                  <a:pt x="171" y="675"/>
                </a:lnTo>
                <a:lnTo>
                  <a:pt x="165" y="641"/>
                </a:lnTo>
                <a:lnTo>
                  <a:pt x="156" y="626"/>
                </a:lnTo>
                <a:lnTo>
                  <a:pt x="148" y="619"/>
                </a:lnTo>
                <a:lnTo>
                  <a:pt x="158" y="587"/>
                </a:lnTo>
                <a:lnTo>
                  <a:pt x="173" y="557"/>
                </a:lnTo>
                <a:lnTo>
                  <a:pt x="182" y="531"/>
                </a:lnTo>
                <a:lnTo>
                  <a:pt x="191" y="495"/>
                </a:lnTo>
                <a:lnTo>
                  <a:pt x="193" y="437"/>
                </a:lnTo>
                <a:lnTo>
                  <a:pt x="195" y="422"/>
                </a:lnTo>
                <a:lnTo>
                  <a:pt x="219" y="419"/>
                </a:lnTo>
                <a:lnTo>
                  <a:pt x="236" y="394"/>
                </a:lnTo>
                <a:lnTo>
                  <a:pt x="268" y="336"/>
                </a:lnTo>
                <a:lnTo>
                  <a:pt x="285" y="314"/>
                </a:lnTo>
                <a:lnTo>
                  <a:pt x="289" y="293"/>
                </a:lnTo>
                <a:lnTo>
                  <a:pt x="285" y="260"/>
                </a:lnTo>
                <a:lnTo>
                  <a:pt x="283" y="247"/>
                </a:lnTo>
                <a:lnTo>
                  <a:pt x="319" y="170"/>
                </a:lnTo>
                <a:lnTo>
                  <a:pt x="332" y="159"/>
                </a:lnTo>
                <a:lnTo>
                  <a:pt x="339" y="161"/>
                </a:lnTo>
                <a:lnTo>
                  <a:pt x="360" y="168"/>
                </a:lnTo>
                <a:lnTo>
                  <a:pt x="377" y="168"/>
                </a:lnTo>
                <a:lnTo>
                  <a:pt x="384" y="146"/>
                </a:lnTo>
                <a:lnTo>
                  <a:pt x="386" y="134"/>
                </a:lnTo>
                <a:lnTo>
                  <a:pt x="388" y="91"/>
                </a:lnTo>
                <a:lnTo>
                  <a:pt x="392" y="78"/>
                </a:lnTo>
                <a:lnTo>
                  <a:pt x="433" y="103"/>
                </a:lnTo>
                <a:lnTo>
                  <a:pt x="459" y="114"/>
                </a:lnTo>
                <a:lnTo>
                  <a:pt x="474" y="123"/>
                </a:lnTo>
                <a:lnTo>
                  <a:pt x="482" y="123"/>
                </a:lnTo>
                <a:lnTo>
                  <a:pt x="489" y="106"/>
                </a:lnTo>
                <a:lnTo>
                  <a:pt x="493" y="76"/>
                </a:lnTo>
                <a:lnTo>
                  <a:pt x="500" y="5"/>
                </a:lnTo>
                <a:lnTo>
                  <a:pt x="521" y="0"/>
                </a:lnTo>
                <a:lnTo>
                  <a:pt x="532" y="2"/>
                </a:lnTo>
                <a:lnTo>
                  <a:pt x="534" y="7"/>
                </a:lnTo>
                <a:lnTo>
                  <a:pt x="538" y="9"/>
                </a:lnTo>
                <a:lnTo>
                  <a:pt x="553" y="41"/>
                </a:lnTo>
                <a:lnTo>
                  <a:pt x="585" y="86"/>
                </a:lnTo>
                <a:lnTo>
                  <a:pt x="611" y="106"/>
                </a:lnTo>
                <a:lnTo>
                  <a:pt x="650" y="118"/>
                </a:lnTo>
                <a:lnTo>
                  <a:pt x="663" y="136"/>
                </a:lnTo>
                <a:lnTo>
                  <a:pt x="682" y="172"/>
                </a:lnTo>
                <a:lnTo>
                  <a:pt x="680" y="198"/>
                </a:lnTo>
                <a:lnTo>
                  <a:pt x="680" y="232"/>
                </a:lnTo>
                <a:lnTo>
                  <a:pt x="693" y="273"/>
                </a:lnTo>
                <a:lnTo>
                  <a:pt x="703" y="316"/>
                </a:lnTo>
                <a:lnTo>
                  <a:pt x="703" y="340"/>
                </a:lnTo>
                <a:lnTo>
                  <a:pt x="691" y="391"/>
                </a:lnTo>
                <a:lnTo>
                  <a:pt x="697" y="424"/>
                </a:lnTo>
                <a:lnTo>
                  <a:pt x="706" y="441"/>
                </a:lnTo>
                <a:lnTo>
                  <a:pt x="708" y="456"/>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42" name="Freeform 36">
            <a:extLst>
              <a:ext uri="{FF2B5EF4-FFF2-40B4-BE49-F238E27FC236}">
                <a16:creationId xmlns:a16="http://schemas.microsoft.com/office/drawing/2014/main" id="{607C9FF1-A61B-7B8D-8050-021623CEFE31}"/>
              </a:ext>
            </a:extLst>
          </p:cNvPr>
          <p:cNvSpPr>
            <a:spLocks/>
          </p:cNvSpPr>
          <p:nvPr/>
        </p:nvSpPr>
        <p:spPr bwMode="gray">
          <a:xfrm>
            <a:off x="7806207" y="4429434"/>
            <a:ext cx="385557" cy="228731"/>
          </a:xfrm>
          <a:custGeom>
            <a:avLst/>
            <a:gdLst>
              <a:gd name="T0" fmla="*/ 136 w 244"/>
              <a:gd name="T1" fmla="*/ 19 h 153"/>
              <a:gd name="T2" fmla="*/ 135 w 244"/>
              <a:gd name="T3" fmla="*/ 32 h 153"/>
              <a:gd name="T4" fmla="*/ 145 w 244"/>
              <a:gd name="T5" fmla="*/ 39 h 153"/>
              <a:gd name="T6" fmla="*/ 154 w 244"/>
              <a:gd name="T7" fmla="*/ 46 h 153"/>
              <a:gd name="T8" fmla="*/ 167 w 244"/>
              <a:gd name="T9" fmla="*/ 42 h 153"/>
              <a:gd name="T10" fmla="*/ 164 w 244"/>
              <a:gd name="T11" fmla="*/ 53 h 153"/>
              <a:gd name="T12" fmla="*/ 166 w 244"/>
              <a:gd name="T13" fmla="*/ 61 h 153"/>
              <a:gd name="T14" fmla="*/ 158 w 244"/>
              <a:gd name="T15" fmla="*/ 58 h 153"/>
              <a:gd name="T16" fmla="*/ 151 w 244"/>
              <a:gd name="T17" fmla="*/ 66 h 153"/>
              <a:gd name="T18" fmla="*/ 153 w 244"/>
              <a:gd name="T19" fmla="*/ 78 h 153"/>
              <a:gd name="T20" fmla="*/ 140 w 244"/>
              <a:gd name="T21" fmla="*/ 71 h 153"/>
              <a:gd name="T22" fmla="*/ 135 w 244"/>
              <a:gd name="T23" fmla="*/ 75 h 153"/>
              <a:gd name="T24" fmla="*/ 129 w 244"/>
              <a:gd name="T25" fmla="*/ 64 h 153"/>
              <a:gd name="T26" fmla="*/ 123 w 244"/>
              <a:gd name="T27" fmla="*/ 74 h 153"/>
              <a:gd name="T28" fmla="*/ 116 w 244"/>
              <a:gd name="T29" fmla="*/ 94 h 153"/>
              <a:gd name="T30" fmla="*/ 104 w 244"/>
              <a:gd name="T31" fmla="*/ 90 h 153"/>
              <a:gd name="T32" fmla="*/ 100 w 244"/>
              <a:gd name="T33" fmla="*/ 85 h 153"/>
              <a:gd name="T34" fmla="*/ 91 w 244"/>
              <a:gd name="T35" fmla="*/ 67 h 153"/>
              <a:gd name="T36" fmla="*/ 79 w 244"/>
              <a:gd name="T37" fmla="*/ 81 h 153"/>
              <a:gd name="T38" fmla="*/ 69 w 244"/>
              <a:gd name="T39" fmla="*/ 94 h 153"/>
              <a:gd name="T40" fmla="*/ 49 w 244"/>
              <a:gd name="T41" fmla="*/ 96 h 153"/>
              <a:gd name="T42" fmla="*/ 36 w 244"/>
              <a:gd name="T43" fmla="*/ 85 h 153"/>
              <a:gd name="T44" fmla="*/ 21 w 244"/>
              <a:gd name="T45" fmla="*/ 70 h 153"/>
              <a:gd name="T46" fmla="*/ 0 w 244"/>
              <a:gd name="T47" fmla="*/ 82 h 153"/>
              <a:gd name="T48" fmla="*/ 4 w 244"/>
              <a:gd name="T49" fmla="*/ 70 h 153"/>
              <a:gd name="T50" fmla="*/ 4 w 244"/>
              <a:gd name="T51" fmla="*/ 60 h 153"/>
              <a:gd name="T52" fmla="*/ 16 w 244"/>
              <a:gd name="T53" fmla="*/ 42 h 153"/>
              <a:gd name="T54" fmla="*/ 26 w 244"/>
              <a:gd name="T55" fmla="*/ 36 h 153"/>
              <a:gd name="T56" fmla="*/ 38 w 244"/>
              <a:gd name="T57" fmla="*/ 23 h 153"/>
              <a:gd name="T58" fmla="*/ 34 w 244"/>
              <a:gd name="T59" fmla="*/ 21 h 153"/>
              <a:gd name="T60" fmla="*/ 44 w 244"/>
              <a:gd name="T61" fmla="*/ 14 h 153"/>
              <a:gd name="T62" fmla="*/ 53 w 244"/>
              <a:gd name="T63" fmla="*/ 16 h 153"/>
              <a:gd name="T64" fmla="*/ 63 w 244"/>
              <a:gd name="T65" fmla="*/ 11 h 153"/>
              <a:gd name="T66" fmla="*/ 72 w 244"/>
              <a:gd name="T67" fmla="*/ 11 h 153"/>
              <a:gd name="T68" fmla="*/ 86 w 244"/>
              <a:gd name="T69" fmla="*/ 10 h 153"/>
              <a:gd name="T70" fmla="*/ 90 w 244"/>
              <a:gd name="T71" fmla="*/ 4 h 153"/>
              <a:gd name="T72" fmla="*/ 101 w 244"/>
              <a:gd name="T73" fmla="*/ 3 h 153"/>
              <a:gd name="T74" fmla="*/ 107 w 244"/>
              <a:gd name="T75" fmla="*/ 6 h 153"/>
              <a:gd name="T76" fmla="*/ 133 w 244"/>
              <a:gd name="T77" fmla="*/ 11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4" h="153">
                <a:moveTo>
                  <a:pt x="195" y="18"/>
                </a:moveTo>
                <a:lnTo>
                  <a:pt x="199" y="30"/>
                </a:lnTo>
                <a:lnTo>
                  <a:pt x="193" y="41"/>
                </a:lnTo>
                <a:lnTo>
                  <a:pt x="197" y="50"/>
                </a:lnTo>
                <a:lnTo>
                  <a:pt x="195" y="58"/>
                </a:lnTo>
                <a:lnTo>
                  <a:pt x="212" y="61"/>
                </a:lnTo>
                <a:lnTo>
                  <a:pt x="212" y="65"/>
                </a:lnTo>
                <a:lnTo>
                  <a:pt x="225" y="73"/>
                </a:lnTo>
                <a:lnTo>
                  <a:pt x="240" y="63"/>
                </a:lnTo>
                <a:lnTo>
                  <a:pt x="244" y="67"/>
                </a:lnTo>
                <a:lnTo>
                  <a:pt x="244" y="71"/>
                </a:lnTo>
                <a:lnTo>
                  <a:pt x="240" y="84"/>
                </a:lnTo>
                <a:lnTo>
                  <a:pt x="244" y="91"/>
                </a:lnTo>
                <a:lnTo>
                  <a:pt x="242" y="97"/>
                </a:lnTo>
                <a:lnTo>
                  <a:pt x="236" y="97"/>
                </a:lnTo>
                <a:lnTo>
                  <a:pt x="231" y="91"/>
                </a:lnTo>
                <a:lnTo>
                  <a:pt x="223" y="93"/>
                </a:lnTo>
                <a:lnTo>
                  <a:pt x="221" y="104"/>
                </a:lnTo>
                <a:lnTo>
                  <a:pt x="227" y="108"/>
                </a:lnTo>
                <a:lnTo>
                  <a:pt x="223" y="123"/>
                </a:lnTo>
                <a:lnTo>
                  <a:pt x="216" y="110"/>
                </a:lnTo>
                <a:lnTo>
                  <a:pt x="204" y="112"/>
                </a:lnTo>
                <a:lnTo>
                  <a:pt x="204" y="116"/>
                </a:lnTo>
                <a:lnTo>
                  <a:pt x="197" y="119"/>
                </a:lnTo>
                <a:lnTo>
                  <a:pt x="191" y="112"/>
                </a:lnTo>
                <a:lnTo>
                  <a:pt x="189" y="101"/>
                </a:lnTo>
                <a:lnTo>
                  <a:pt x="180" y="104"/>
                </a:lnTo>
                <a:lnTo>
                  <a:pt x="180" y="116"/>
                </a:lnTo>
                <a:lnTo>
                  <a:pt x="169" y="129"/>
                </a:lnTo>
                <a:lnTo>
                  <a:pt x="169" y="149"/>
                </a:lnTo>
                <a:lnTo>
                  <a:pt x="161" y="153"/>
                </a:lnTo>
                <a:lnTo>
                  <a:pt x="152" y="142"/>
                </a:lnTo>
                <a:lnTo>
                  <a:pt x="154" y="136"/>
                </a:lnTo>
                <a:lnTo>
                  <a:pt x="146" y="134"/>
                </a:lnTo>
                <a:lnTo>
                  <a:pt x="133" y="121"/>
                </a:lnTo>
                <a:lnTo>
                  <a:pt x="133" y="106"/>
                </a:lnTo>
                <a:lnTo>
                  <a:pt x="113" y="121"/>
                </a:lnTo>
                <a:lnTo>
                  <a:pt x="116" y="127"/>
                </a:lnTo>
                <a:lnTo>
                  <a:pt x="107" y="142"/>
                </a:lnTo>
                <a:lnTo>
                  <a:pt x="101" y="149"/>
                </a:lnTo>
                <a:lnTo>
                  <a:pt x="86" y="142"/>
                </a:lnTo>
                <a:lnTo>
                  <a:pt x="71" y="151"/>
                </a:lnTo>
                <a:lnTo>
                  <a:pt x="56" y="149"/>
                </a:lnTo>
                <a:lnTo>
                  <a:pt x="53" y="134"/>
                </a:lnTo>
                <a:lnTo>
                  <a:pt x="45" y="104"/>
                </a:lnTo>
                <a:lnTo>
                  <a:pt x="30" y="110"/>
                </a:lnTo>
                <a:lnTo>
                  <a:pt x="8" y="134"/>
                </a:lnTo>
                <a:lnTo>
                  <a:pt x="0" y="129"/>
                </a:lnTo>
                <a:lnTo>
                  <a:pt x="6" y="121"/>
                </a:lnTo>
                <a:lnTo>
                  <a:pt x="6" y="110"/>
                </a:lnTo>
                <a:lnTo>
                  <a:pt x="4" y="104"/>
                </a:lnTo>
                <a:lnTo>
                  <a:pt x="6" y="95"/>
                </a:lnTo>
                <a:lnTo>
                  <a:pt x="23" y="80"/>
                </a:lnTo>
                <a:lnTo>
                  <a:pt x="23" y="67"/>
                </a:lnTo>
                <a:lnTo>
                  <a:pt x="36" y="58"/>
                </a:lnTo>
                <a:lnTo>
                  <a:pt x="38" y="56"/>
                </a:lnTo>
                <a:lnTo>
                  <a:pt x="51" y="39"/>
                </a:lnTo>
                <a:lnTo>
                  <a:pt x="56" y="37"/>
                </a:lnTo>
                <a:lnTo>
                  <a:pt x="51" y="33"/>
                </a:lnTo>
                <a:lnTo>
                  <a:pt x="49" y="33"/>
                </a:lnTo>
                <a:lnTo>
                  <a:pt x="53" y="22"/>
                </a:lnTo>
                <a:lnTo>
                  <a:pt x="64" y="22"/>
                </a:lnTo>
                <a:lnTo>
                  <a:pt x="64" y="26"/>
                </a:lnTo>
                <a:lnTo>
                  <a:pt x="77" y="26"/>
                </a:lnTo>
                <a:lnTo>
                  <a:pt x="86" y="13"/>
                </a:lnTo>
                <a:lnTo>
                  <a:pt x="92" y="18"/>
                </a:lnTo>
                <a:lnTo>
                  <a:pt x="98" y="13"/>
                </a:lnTo>
                <a:lnTo>
                  <a:pt x="105" y="18"/>
                </a:lnTo>
                <a:lnTo>
                  <a:pt x="120" y="11"/>
                </a:lnTo>
                <a:lnTo>
                  <a:pt x="126" y="15"/>
                </a:lnTo>
                <a:lnTo>
                  <a:pt x="135" y="13"/>
                </a:lnTo>
                <a:lnTo>
                  <a:pt x="131" y="7"/>
                </a:lnTo>
                <a:lnTo>
                  <a:pt x="148" y="0"/>
                </a:lnTo>
                <a:lnTo>
                  <a:pt x="148" y="5"/>
                </a:lnTo>
                <a:lnTo>
                  <a:pt x="154" y="5"/>
                </a:lnTo>
                <a:lnTo>
                  <a:pt x="156" y="9"/>
                </a:lnTo>
                <a:lnTo>
                  <a:pt x="178" y="9"/>
                </a:lnTo>
                <a:lnTo>
                  <a:pt x="195" y="18"/>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43" name="Freeform 37">
            <a:extLst>
              <a:ext uri="{FF2B5EF4-FFF2-40B4-BE49-F238E27FC236}">
                <a16:creationId xmlns:a16="http://schemas.microsoft.com/office/drawing/2014/main" id="{501F2456-9836-79B4-0625-3E3E4DF59283}"/>
              </a:ext>
            </a:extLst>
          </p:cNvPr>
          <p:cNvSpPr>
            <a:spLocks noEditPoints="1"/>
          </p:cNvSpPr>
          <p:nvPr/>
        </p:nvSpPr>
        <p:spPr bwMode="gray">
          <a:xfrm>
            <a:off x="9544677" y="5092044"/>
            <a:ext cx="1623034" cy="653178"/>
          </a:xfrm>
          <a:custGeom>
            <a:avLst/>
            <a:gdLst>
              <a:gd name="T0" fmla="*/ 681 w 1028"/>
              <a:gd name="T1" fmla="*/ 229 h 439"/>
              <a:gd name="T2" fmla="*/ 665 w 1028"/>
              <a:gd name="T3" fmla="*/ 218 h 439"/>
              <a:gd name="T4" fmla="*/ 627 w 1028"/>
              <a:gd name="T5" fmla="*/ 215 h 439"/>
              <a:gd name="T6" fmla="*/ 609 w 1028"/>
              <a:gd name="T7" fmla="*/ 218 h 439"/>
              <a:gd name="T8" fmla="*/ 546 w 1028"/>
              <a:gd name="T9" fmla="*/ 227 h 439"/>
              <a:gd name="T10" fmla="*/ 458 w 1028"/>
              <a:gd name="T11" fmla="*/ 235 h 439"/>
              <a:gd name="T12" fmla="*/ 402 w 1028"/>
              <a:gd name="T13" fmla="*/ 240 h 439"/>
              <a:gd name="T14" fmla="*/ 401 w 1028"/>
              <a:gd name="T15" fmla="*/ 262 h 439"/>
              <a:gd name="T16" fmla="*/ 379 w 1028"/>
              <a:gd name="T17" fmla="*/ 277 h 439"/>
              <a:gd name="T18" fmla="*/ 362 w 1028"/>
              <a:gd name="T19" fmla="*/ 261 h 439"/>
              <a:gd name="T20" fmla="*/ 371 w 1028"/>
              <a:gd name="T21" fmla="*/ 237 h 439"/>
              <a:gd name="T22" fmla="*/ 357 w 1028"/>
              <a:gd name="T23" fmla="*/ 247 h 439"/>
              <a:gd name="T24" fmla="*/ 345 w 1028"/>
              <a:gd name="T25" fmla="*/ 254 h 439"/>
              <a:gd name="T26" fmla="*/ 302 w 1028"/>
              <a:gd name="T27" fmla="*/ 254 h 439"/>
              <a:gd name="T28" fmla="*/ 292 w 1028"/>
              <a:gd name="T29" fmla="*/ 268 h 439"/>
              <a:gd name="T30" fmla="*/ 248 w 1028"/>
              <a:gd name="T31" fmla="*/ 270 h 439"/>
              <a:gd name="T32" fmla="*/ 172 w 1028"/>
              <a:gd name="T33" fmla="*/ 237 h 439"/>
              <a:gd name="T34" fmla="*/ 160 w 1028"/>
              <a:gd name="T35" fmla="*/ 264 h 439"/>
              <a:gd name="T36" fmla="*/ 111 w 1028"/>
              <a:gd name="T37" fmla="*/ 240 h 439"/>
              <a:gd name="T38" fmla="*/ 70 w 1028"/>
              <a:gd name="T39" fmla="*/ 240 h 439"/>
              <a:gd name="T40" fmla="*/ 49 w 1028"/>
              <a:gd name="T41" fmla="*/ 231 h 439"/>
              <a:gd name="T42" fmla="*/ 43 w 1028"/>
              <a:gd name="T43" fmla="*/ 211 h 439"/>
              <a:gd name="T44" fmla="*/ 36 w 1028"/>
              <a:gd name="T45" fmla="*/ 186 h 439"/>
              <a:gd name="T46" fmla="*/ 16 w 1028"/>
              <a:gd name="T47" fmla="*/ 163 h 439"/>
              <a:gd name="T48" fmla="*/ 29 w 1028"/>
              <a:gd name="T49" fmla="*/ 158 h 439"/>
              <a:gd name="T50" fmla="*/ 37 w 1028"/>
              <a:gd name="T51" fmla="*/ 144 h 439"/>
              <a:gd name="T52" fmla="*/ 29 w 1028"/>
              <a:gd name="T53" fmla="*/ 133 h 439"/>
              <a:gd name="T54" fmla="*/ 31 w 1028"/>
              <a:gd name="T55" fmla="*/ 118 h 439"/>
              <a:gd name="T56" fmla="*/ 5 w 1028"/>
              <a:gd name="T57" fmla="*/ 119 h 439"/>
              <a:gd name="T58" fmla="*/ 3 w 1028"/>
              <a:gd name="T59" fmla="*/ 99 h 439"/>
              <a:gd name="T60" fmla="*/ 28 w 1028"/>
              <a:gd name="T61" fmla="*/ 78 h 439"/>
              <a:gd name="T62" fmla="*/ 53 w 1028"/>
              <a:gd name="T63" fmla="*/ 80 h 439"/>
              <a:gd name="T64" fmla="*/ 62 w 1028"/>
              <a:gd name="T65" fmla="*/ 73 h 439"/>
              <a:gd name="T66" fmla="*/ 74 w 1028"/>
              <a:gd name="T67" fmla="*/ 78 h 439"/>
              <a:gd name="T68" fmla="*/ 116 w 1028"/>
              <a:gd name="T69" fmla="*/ 74 h 439"/>
              <a:gd name="T70" fmla="*/ 131 w 1028"/>
              <a:gd name="T71" fmla="*/ 62 h 439"/>
              <a:gd name="T72" fmla="*/ 124 w 1028"/>
              <a:gd name="T73" fmla="*/ 60 h 439"/>
              <a:gd name="T74" fmla="*/ 155 w 1028"/>
              <a:gd name="T75" fmla="*/ 42 h 439"/>
              <a:gd name="T76" fmla="*/ 201 w 1028"/>
              <a:gd name="T77" fmla="*/ 35 h 439"/>
              <a:gd name="T78" fmla="*/ 267 w 1028"/>
              <a:gd name="T79" fmla="*/ 4 h 439"/>
              <a:gd name="T80" fmla="*/ 336 w 1028"/>
              <a:gd name="T81" fmla="*/ 0 h 439"/>
              <a:gd name="T82" fmla="*/ 373 w 1028"/>
              <a:gd name="T83" fmla="*/ 16 h 439"/>
              <a:gd name="T84" fmla="*/ 421 w 1028"/>
              <a:gd name="T85" fmla="*/ 47 h 439"/>
              <a:gd name="T86" fmla="*/ 501 w 1028"/>
              <a:gd name="T87" fmla="*/ 45 h 439"/>
              <a:gd name="T88" fmla="*/ 572 w 1028"/>
              <a:gd name="T89" fmla="*/ 35 h 439"/>
              <a:gd name="T90" fmla="*/ 625 w 1028"/>
              <a:gd name="T91" fmla="*/ 22 h 439"/>
              <a:gd name="T92" fmla="*/ 668 w 1028"/>
              <a:gd name="T93" fmla="*/ 64 h 439"/>
              <a:gd name="T94" fmla="*/ 699 w 1028"/>
              <a:gd name="T95" fmla="*/ 105 h 439"/>
              <a:gd name="T96" fmla="*/ 677 w 1028"/>
              <a:gd name="T97" fmla="*/ 126 h 439"/>
              <a:gd name="T98" fmla="*/ 684 w 1028"/>
              <a:gd name="T99" fmla="*/ 164 h 439"/>
              <a:gd name="T100" fmla="*/ 682 w 1028"/>
              <a:gd name="T101" fmla="*/ 186 h 439"/>
              <a:gd name="T102" fmla="*/ 691 w 1028"/>
              <a:gd name="T103" fmla="*/ 206 h 439"/>
              <a:gd name="T104" fmla="*/ 75 w 1028"/>
              <a:gd name="T105" fmla="*/ 7 h 439"/>
              <a:gd name="T106" fmla="*/ 101 w 1028"/>
              <a:gd name="T107" fmla="*/ 34 h 439"/>
              <a:gd name="T108" fmla="*/ 97 w 1028"/>
              <a:gd name="T109" fmla="*/ 50 h 439"/>
              <a:gd name="T110" fmla="*/ 49 w 1028"/>
              <a:gd name="T111" fmla="*/ 59 h 439"/>
              <a:gd name="T112" fmla="*/ 14 w 1028"/>
              <a:gd name="T113" fmla="*/ 84 h 439"/>
              <a:gd name="T114" fmla="*/ 6 w 1028"/>
              <a:gd name="T115" fmla="*/ 80 h 439"/>
              <a:gd name="T116" fmla="*/ 3 w 1028"/>
              <a:gd name="T117" fmla="*/ 67 h 439"/>
              <a:gd name="T118" fmla="*/ 21 w 1028"/>
              <a:gd name="T119" fmla="*/ 23 h 439"/>
              <a:gd name="T120" fmla="*/ 40 w 1028"/>
              <a:gd name="T121" fmla="*/ 0 h 4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28" h="439">
                <a:moveTo>
                  <a:pt x="1028" y="351"/>
                </a:moveTo>
                <a:lnTo>
                  <a:pt x="1017" y="351"/>
                </a:lnTo>
                <a:lnTo>
                  <a:pt x="1007" y="361"/>
                </a:lnTo>
                <a:lnTo>
                  <a:pt x="1005" y="366"/>
                </a:lnTo>
                <a:lnTo>
                  <a:pt x="996" y="363"/>
                </a:lnTo>
                <a:lnTo>
                  <a:pt x="994" y="355"/>
                </a:lnTo>
                <a:lnTo>
                  <a:pt x="994" y="346"/>
                </a:lnTo>
                <a:lnTo>
                  <a:pt x="987" y="342"/>
                </a:lnTo>
                <a:lnTo>
                  <a:pt x="979" y="340"/>
                </a:lnTo>
                <a:lnTo>
                  <a:pt x="972" y="346"/>
                </a:lnTo>
                <a:lnTo>
                  <a:pt x="964" y="346"/>
                </a:lnTo>
                <a:lnTo>
                  <a:pt x="944" y="340"/>
                </a:lnTo>
                <a:lnTo>
                  <a:pt x="936" y="342"/>
                </a:lnTo>
                <a:lnTo>
                  <a:pt x="927" y="338"/>
                </a:lnTo>
                <a:lnTo>
                  <a:pt x="917" y="340"/>
                </a:lnTo>
                <a:lnTo>
                  <a:pt x="910" y="344"/>
                </a:lnTo>
                <a:lnTo>
                  <a:pt x="904" y="346"/>
                </a:lnTo>
                <a:lnTo>
                  <a:pt x="904" y="338"/>
                </a:lnTo>
                <a:lnTo>
                  <a:pt x="897" y="338"/>
                </a:lnTo>
                <a:lnTo>
                  <a:pt x="891" y="346"/>
                </a:lnTo>
                <a:lnTo>
                  <a:pt x="874" y="355"/>
                </a:lnTo>
                <a:lnTo>
                  <a:pt x="846" y="363"/>
                </a:lnTo>
                <a:lnTo>
                  <a:pt x="829" y="361"/>
                </a:lnTo>
                <a:lnTo>
                  <a:pt x="809" y="357"/>
                </a:lnTo>
                <a:lnTo>
                  <a:pt x="799" y="359"/>
                </a:lnTo>
                <a:lnTo>
                  <a:pt x="762" y="381"/>
                </a:lnTo>
                <a:lnTo>
                  <a:pt x="747" y="385"/>
                </a:lnTo>
                <a:lnTo>
                  <a:pt x="721" y="389"/>
                </a:lnTo>
                <a:lnTo>
                  <a:pt x="706" y="385"/>
                </a:lnTo>
                <a:lnTo>
                  <a:pt x="670" y="372"/>
                </a:lnTo>
                <a:lnTo>
                  <a:pt x="661" y="372"/>
                </a:lnTo>
                <a:lnTo>
                  <a:pt x="640" y="385"/>
                </a:lnTo>
                <a:lnTo>
                  <a:pt x="620" y="387"/>
                </a:lnTo>
                <a:lnTo>
                  <a:pt x="608" y="385"/>
                </a:lnTo>
                <a:lnTo>
                  <a:pt x="588" y="381"/>
                </a:lnTo>
                <a:lnTo>
                  <a:pt x="582" y="381"/>
                </a:lnTo>
                <a:lnTo>
                  <a:pt x="580" y="378"/>
                </a:lnTo>
                <a:lnTo>
                  <a:pt x="578" y="389"/>
                </a:lnTo>
                <a:lnTo>
                  <a:pt x="580" y="402"/>
                </a:lnTo>
                <a:lnTo>
                  <a:pt x="586" y="415"/>
                </a:lnTo>
                <a:lnTo>
                  <a:pt x="571" y="419"/>
                </a:lnTo>
                <a:lnTo>
                  <a:pt x="567" y="432"/>
                </a:lnTo>
                <a:lnTo>
                  <a:pt x="563" y="436"/>
                </a:lnTo>
                <a:lnTo>
                  <a:pt x="558" y="434"/>
                </a:lnTo>
                <a:lnTo>
                  <a:pt x="554" y="439"/>
                </a:lnTo>
                <a:lnTo>
                  <a:pt x="545" y="434"/>
                </a:lnTo>
                <a:lnTo>
                  <a:pt x="537" y="434"/>
                </a:lnTo>
                <a:lnTo>
                  <a:pt x="530" y="421"/>
                </a:lnTo>
                <a:lnTo>
                  <a:pt x="528" y="419"/>
                </a:lnTo>
                <a:lnTo>
                  <a:pt x="530" y="413"/>
                </a:lnTo>
                <a:lnTo>
                  <a:pt x="537" y="406"/>
                </a:lnTo>
                <a:lnTo>
                  <a:pt x="552" y="396"/>
                </a:lnTo>
                <a:lnTo>
                  <a:pt x="552" y="389"/>
                </a:lnTo>
                <a:lnTo>
                  <a:pt x="552" y="385"/>
                </a:lnTo>
                <a:lnTo>
                  <a:pt x="543" y="376"/>
                </a:lnTo>
                <a:lnTo>
                  <a:pt x="541" y="374"/>
                </a:lnTo>
                <a:lnTo>
                  <a:pt x="528" y="387"/>
                </a:lnTo>
                <a:lnTo>
                  <a:pt x="524" y="387"/>
                </a:lnTo>
                <a:lnTo>
                  <a:pt x="520" y="389"/>
                </a:lnTo>
                <a:lnTo>
                  <a:pt x="522" y="391"/>
                </a:lnTo>
                <a:lnTo>
                  <a:pt x="520" y="398"/>
                </a:lnTo>
                <a:lnTo>
                  <a:pt x="515" y="398"/>
                </a:lnTo>
                <a:lnTo>
                  <a:pt x="513" y="396"/>
                </a:lnTo>
                <a:lnTo>
                  <a:pt x="511" y="400"/>
                </a:lnTo>
                <a:lnTo>
                  <a:pt x="505" y="402"/>
                </a:lnTo>
                <a:lnTo>
                  <a:pt x="496" y="394"/>
                </a:lnTo>
                <a:lnTo>
                  <a:pt x="485" y="389"/>
                </a:lnTo>
                <a:lnTo>
                  <a:pt x="472" y="383"/>
                </a:lnTo>
                <a:lnTo>
                  <a:pt x="464" y="385"/>
                </a:lnTo>
                <a:lnTo>
                  <a:pt x="442" y="402"/>
                </a:lnTo>
                <a:lnTo>
                  <a:pt x="434" y="411"/>
                </a:lnTo>
                <a:lnTo>
                  <a:pt x="434" y="417"/>
                </a:lnTo>
                <a:lnTo>
                  <a:pt x="432" y="417"/>
                </a:lnTo>
                <a:lnTo>
                  <a:pt x="427" y="419"/>
                </a:lnTo>
                <a:lnTo>
                  <a:pt x="427" y="424"/>
                </a:lnTo>
                <a:lnTo>
                  <a:pt x="423" y="417"/>
                </a:lnTo>
                <a:lnTo>
                  <a:pt x="408" y="424"/>
                </a:lnTo>
                <a:lnTo>
                  <a:pt x="391" y="430"/>
                </a:lnTo>
                <a:lnTo>
                  <a:pt x="378" y="430"/>
                </a:lnTo>
                <a:lnTo>
                  <a:pt x="363" y="428"/>
                </a:lnTo>
                <a:lnTo>
                  <a:pt x="346" y="419"/>
                </a:lnTo>
                <a:lnTo>
                  <a:pt x="322" y="394"/>
                </a:lnTo>
                <a:lnTo>
                  <a:pt x="292" y="378"/>
                </a:lnTo>
                <a:lnTo>
                  <a:pt x="266" y="374"/>
                </a:lnTo>
                <a:lnTo>
                  <a:pt x="251" y="376"/>
                </a:lnTo>
                <a:lnTo>
                  <a:pt x="247" y="383"/>
                </a:lnTo>
                <a:lnTo>
                  <a:pt x="245" y="402"/>
                </a:lnTo>
                <a:lnTo>
                  <a:pt x="243" y="415"/>
                </a:lnTo>
                <a:lnTo>
                  <a:pt x="239" y="419"/>
                </a:lnTo>
                <a:lnTo>
                  <a:pt x="234" y="419"/>
                </a:lnTo>
                <a:lnTo>
                  <a:pt x="228" y="415"/>
                </a:lnTo>
                <a:lnTo>
                  <a:pt x="200" y="421"/>
                </a:lnTo>
                <a:lnTo>
                  <a:pt x="189" y="421"/>
                </a:lnTo>
                <a:lnTo>
                  <a:pt x="179" y="415"/>
                </a:lnTo>
                <a:lnTo>
                  <a:pt x="163" y="381"/>
                </a:lnTo>
                <a:lnTo>
                  <a:pt x="153" y="391"/>
                </a:lnTo>
                <a:lnTo>
                  <a:pt x="133" y="376"/>
                </a:lnTo>
                <a:lnTo>
                  <a:pt x="123" y="378"/>
                </a:lnTo>
                <a:lnTo>
                  <a:pt x="110" y="391"/>
                </a:lnTo>
                <a:lnTo>
                  <a:pt x="103" y="381"/>
                </a:lnTo>
                <a:lnTo>
                  <a:pt x="106" y="376"/>
                </a:lnTo>
                <a:lnTo>
                  <a:pt x="112" y="370"/>
                </a:lnTo>
                <a:lnTo>
                  <a:pt x="108" y="366"/>
                </a:lnTo>
                <a:lnTo>
                  <a:pt x="84" y="366"/>
                </a:lnTo>
                <a:lnTo>
                  <a:pt x="71" y="366"/>
                </a:lnTo>
                <a:lnTo>
                  <a:pt x="69" y="357"/>
                </a:lnTo>
                <a:lnTo>
                  <a:pt x="82" y="351"/>
                </a:lnTo>
                <a:lnTo>
                  <a:pt x="80" y="342"/>
                </a:lnTo>
                <a:lnTo>
                  <a:pt x="73" y="338"/>
                </a:lnTo>
                <a:lnTo>
                  <a:pt x="63" y="335"/>
                </a:lnTo>
                <a:lnTo>
                  <a:pt x="61" y="325"/>
                </a:lnTo>
                <a:lnTo>
                  <a:pt x="61" y="314"/>
                </a:lnTo>
                <a:lnTo>
                  <a:pt x="63" y="305"/>
                </a:lnTo>
                <a:lnTo>
                  <a:pt x="61" y="297"/>
                </a:lnTo>
                <a:lnTo>
                  <a:pt x="52" y="295"/>
                </a:lnTo>
                <a:lnTo>
                  <a:pt x="37" y="282"/>
                </a:lnTo>
                <a:lnTo>
                  <a:pt x="26" y="286"/>
                </a:lnTo>
                <a:lnTo>
                  <a:pt x="20" y="282"/>
                </a:lnTo>
                <a:lnTo>
                  <a:pt x="20" y="275"/>
                </a:lnTo>
                <a:lnTo>
                  <a:pt x="24" y="258"/>
                </a:lnTo>
                <a:lnTo>
                  <a:pt x="28" y="260"/>
                </a:lnTo>
                <a:lnTo>
                  <a:pt x="39" y="271"/>
                </a:lnTo>
                <a:lnTo>
                  <a:pt x="54" y="262"/>
                </a:lnTo>
                <a:lnTo>
                  <a:pt x="43" y="254"/>
                </a:lnTo>
                <a:lnTo>
                  <a:pt x="43" y="250"/>
                </a:lnTo>
                <a:lnTo>
                  <a:pt x="37" y="245"/>
                </a:lnTo>
                <a:lnTo>
                  <a:pt x="37" y="241"/>
                </a:lnTo>
                <a:lnTo>
                  <a:pt x="52" y="237"/>
                </a:lnTo>
                <a:lnTo>
                  <a:pt x="56" y="232"/>
                </a:lnTo>
                <a:lnTo>
                  <a:pt x="54" y="228"/>
                </a:lnTo>
                <a:lnTo>
                  <a:pt x="50" y="226"/>
                </a:lnTo>
                <a:lnTo>
                  <a:pt x="41" y="224"/>
                </a:lnTo>
                <a:lnTo>
                  <a:pt x="41" y="217"/>
                </a:lnTo>
                <a:lnTo>
                  <a:pt x="45" y="215"/>
                </a:lnTo>
                <a:lnTo>
                  <a:pt x="43" y="211"/>
                </a:lnTo>
                <a:lnTo>
                  <a:pt x="37" y="207"/>
                </a:lnTo>
                <a:lnTo>
                  <a:pt x="37" y="202"/>
                </a:lnTo>
                <a:lnTo>
                  <a:pt x="33" y="202"/>
                </a:lnTo>
                <a:lnTo>
                  <a:pt x="39" y="196"/>
                </a:lnTo>
                <a:lnTo>
                  <a:pt x="45" y="187"/>
                </a:lnTo>
                <a:lnTo>
                  <a:pt x="50" y="187"/>
                </a:lnTo>
                <a:lnTo>
                  <a:pt x="52" y="181"/>
                </a:lnTo>
                <a:lnTo>
                  <a:pt x="43" y="181"/>
                </a:lnTo>
                <a:lnTo>
                  <a:pt x="28" y="183"/>
                </a:lnTo>
                <a:lnTo>
                  <a:pt x="7" y="189"/>
                </a:lnTo>
                <a:lnTo>
                  <a:pt x="3" y="187"/>
                </a:lnTo>
                <a:lnTo>
                  <a:pt x="3" y="176"/>
                </a:lnTo>
                <a:lnTo>
                  <a:pt x="7" y="172"/>
                </a:lnTo>
                <a:lnTo>
                  <a:pt x="7" y="166"/>
                </a:lnTo>
                <a:lnTo>
                  <a:pt x="5" y="157"/>
                </a:lnTo>
                <a:lnTo>
                  <a:pt x="9" y="149"/>
                </a:lnTo>
                <a:lnTo>
                  <a:pt x="15" y="149"/>
                </a:lnTo>
                <a:lnTo>
                  <a:pt x="22" y="136"/>
                </a:lnTo>
                <a:lnTo>
                  <a:pt x="26" y="136"/>
                </a:lnTo>
                <a:lnTo>
                  <a:pt x="41" y="123"/>
                </a:lnTo>
                <a:lnTo>
                  <a:pt x="54" y="123"/>
                </a:lnTo>
                <a:lnTo>
                  <a:pt x="56" y="118"/>
                </a:lnTo>
                <a:lnTo>
                  <a:pt x="69" y="116"/>
                </a:lnTo>
                <a:lnTo>
                  <a:pt x="71" y="123"/>
                </a:lnTo>
                <a:lnTo>
                  <a:pt x="78" y="127"/>
                </a:lnTo>
                <a:lnTo>
                  <a:pt x="82" y="127"/>
                </a:lnTo>
                <a:lnTo>
                  <a:pt x="95" y="129"/>
                </a:lnTo>
                <a:lnTo>
                  <a:pt x="99" y="125"/>
                </a:lnTo>
                <a:lnTo>
                  <a:pt x="97" y="121"/>
                </a:lnTo>
                <a:lnTo>
                  <a:pt x="91" y="116"/>
                </a:lnTo>
                <a:lnTo>
                  <a:pt x="97" y="112"/>
                </a:lnTo>
                <a:lnTo>
                  <a:pt x="106" y="114"/>
                </a:lnTo>
                <a:lnTo>
                  <a:pt x="108" y="116"/>
                </a:lnTo>
                <a:lnTo>
                  <a:pt x="103" y="123"/>
                </a:lnTo>
                <a:lnTo>
                  <a:pt x="108" y="123"/>
                </a:lnTo>
                <a:lnTo>
                  <a:pt x="136" y="121"/>
                </a:lnTo>
                <a:lnTo>
                  <a:pt x="151" y="123"/>
                </a:lnTo>
                <a:lnTo>
                  <a:pt x="159" y="123"/>
                </a:lnTo>
                <a:lnTo>
                  <a:pt x="166" y="125"/>
                </a:lnTo>
                <a:lnTo>
                  <a:pt x="170" y="118"/>
                </a:lnTo>
                <a:lnTo>
                  <a:pt x="168" y="116"/>
                </a:lnTo>
                <a:lnTo>
                  <a:pt x="157" y="114"/>
                </a:lnTo>
                <a:lnTo>
                  <a:pt x="151" y="112"/>
                </a:lnTo>
                <a:lnTo>
                  <a:pt x="157" y="103"/>
                </a:lnTo>
                <a:lnTo>
                  <a:pt x="191" y="99"/>
                </a:lnTo>
                <a:lnTo>
                  <a:pt x="202" y="99"/>
                </a:lnTo>
                <a:lnTo>
                  <a:pt x="211" y="95"/>
                </a:lnTo>
                <a:lnTo>
                  <a:pt x="200" y="95"/>
                </a:lnTo>
                <a:lnTo>
                  <a:pt x="185" y="95"/>
                </a:lnTo>
                <a:lnTo>
                  <a:pt x="181" y="95"/>
                </a:lnTo>
                <a:lnTo>
                  <a:pt x="179" y="90"/>
                </a:lnTo>
                <a:lnTo>
                  <a:pt x="163" y="78"/>
                </a:lnTo>
                <a:lnTo>
                  <a:pt x="172" y="60"/>
                </a:lnTo>
                <a:lnTo>
                  <a:pt x="196" y="65"/>
                </a:lnTo>
                <a:lnTo>
                  <a:pt x="226" y="67"/>
                </a:lnTo>
                <a:lnTo>
                  <a:pt x="232" y="63"/>
                </a:lnTo>
                <a:lnTo>
                  <a:pt x="258" y="73"/>
                </a:lnTo>
                <a:lnTo>
                  <a:pt x="284" y="73"/>
                </a:lnTo>
                <a:lnTo>
                  <a:pt x="294" y="65"/>
                </a:lnTo>
                <a:lnTo>
                  <a:pt x="294" y="56"/>
                </a:lnTo>
                <a:lnTo>
                  <a:pt x="309" y="47"/>
                </a:lnTo>
                <a:lnTo>
                  <a:pt x="320" y="41"/>
                </a:lnTo>
                <a:lnTo>
                  <a:pt x="350" y="22"/>
                </a:lnTo>
                <a:lnTo>
                  <a:pt x="365" y="15"/>
                </a:lnTo>
                <a:lnTo>
                  <a:pt x="391" y="7"/>
                </a:lnTo>
                <a:lnTo>
                  <a:pt x="412" y="5"/>
                </a:lnTo>
                <a:lnTo>
                  <a:pt x="432" y="7"/>
                </a:lnTo>
                <a:lnTo>
                  <a:pt x="453" y="11"/>
                </a:lnTo>
                <a:lnTo>
                  <a:pt x="472" y="13"/>
                </a:lnTo>
                <a:lnTo>
                  <a:pt x="492" y="0"/>
                </a:lnTo>
                <a:lnTo>
                  <a:pt x="498" y="17"/>
                </a:lnTo>
                <a:lnTo>
                  <a:pt x="507" y="28"/>
                </a:lnTo>
                <a:lnTo>
                  <a:pt x="515" y="30"/>
                </a:lnTo>
                <a:lnTo>
                  <a:pt x="528" y="30"/>
                </a:lnTo>
                <a:lnTo>
                  <a:pt x="545" y="26"/>
                </a:lnTo>
                <a:lnTo>
                  <a:pt x="556" y="52"/>
                </a:lnTo>
                <a:lnTo>
                  <a:pt x="567" y="60"/>
                </a:lnTo>
                <a:lnTo>
                  <a:pt x="582" y="54"/>
                </a:lnTo>
                <a:lnTo>
                  <a:pt x="590" y="56"/>
                </a:lnTo>
                <a:lnTo>
                  <a:pt x="616" y="75"/>
                </a:lnTo>
                <a:lnTo>
                  <a:pt x="646" y="75"/>
                </a:lnTo>
                <a:lnTo>
                  <a:pt x="674" y="82"/>
                </a:lnTo>
                <a:lnTo>
                  <a:pt x="691" y="82"/>
                </a:lnTo>
                <a:lnTo>
                  <a:pt x="719" y="73"/>
                </a:lnTo>
                <a:lnTo>
                  <a:pt x="732" y="71"/>
                </a:lnTo>
                <a:lnTo>
                  <a:pt x="747" y="78"/>
                </a:lnTo>
                <a:lnTo>
                  <a:pt x="766" y="80"/>
                </a:lnTo>
                <a:lnTo>
                  <a:pt x="786" y="80"/>
                </a:lnTo>
                <a:lnTo>
                  <a:pt x="799" y="75"/>
                </a:lnTo>
                <a:lnTo>
                  <a:pt x="837" y="56"/>
                </a:lnTo>
                <a:lnTo>
                  <a:pt x="848" y="45"/>
                </a:lnTo>
                <a:lnTo>
                  <a:pt x="878" y="47"/>
                </a:lnTo>
                <a:lnTo>
                  <a:pt x="889" y="50"/>
                </a:lnTo>
                <a:lnTo>
                  <a:pt x="895" y="47"/>
                </a:lnTo>
                <a:lnTo>
                  <a:pt x="914" y="35"/>
                </a:lnTo>
                <a:lnTo>
                  <a:pt x="923" y="37"/>
                </a:lnTo>
                <a:lnTo>
                  <a:pt x="955" y="71"/>
                </a:lnTo>
                <a:lnTo>
                  <a:pt x="957" y="71"/>
                </a:lnTo>
                <a:lnTo>
                  <a:pt x="977" y="95"/>
                </a:lnTo>
                <a:lnTo>
                  <a:pt x="977" y="101"/>
                </a:lnTo>
                <a:lnTo>
                  <a:pt x="966" y="127"/>
                </a:lnTo>
                <a:lnTo>
                  <a:pt x="968" y="142"/>
                </a:lnTo>
                <a:lnTo>
                  <a:pt x="975" y="149"/>
                </a:lnTo>
                <a:lnTo>
                  <a:pt x="1009" y="151"/>
                </a:lnTo>
                <a:lnTo>
                  <a:pt x="1022" y="166"/>
                </a:lnTo>
                <a:lnTo>
                  <a:pt x="1020" y="172"/>
                </a:lnTo>
                <a:lnTo>
                  <a:pt x="1009" y="172"/>
                </a:lnTo>
                <a:lnTo>
                  <a:pt x="1005" y="176"/>
                </a:lnTo>
                <a:lnTo>
                  <a:pt x="1005" y="191"/>
                </a:lnTo>
                <a:lnTo>
                  <a:pt x="990" y="200"/>
                </a:lnTo>
                <a:lnTo>
                  <a:pt x="990" y="209"/>
                </a:lnTo>
                <a:lnTo>
                  <a:pt x="996" y="228"/>
                </a:lnTo>
                <a:lnTo>
                  <a:pt x="992" y="241"/>
                </a:lnTo>
                <a:lnTo>
                  <a:pt x="998" y="256"/>
                </a:lnTo>
                <a:lnTo>
                  <a:pt x="1000" y="260"/>
                </a:lnTo>
                <a:lnTo>
                  <a:pt x="1002" y="256"/>
                </a:lnTo>
                <a:lnTo>
                  <a:pt x="1009" y="262"/>
                </a:lnTo>
                <a:lnTo>
                  <a:pt x="1011" y="269"/>
                </a:lnTo>
                <a:lnTo>
                  <a:pt x="1005" y="280"/>
                </a:lnTo>
                <a:lnTo>
                  <a:pt x="998" y="295"/>
                </a:lnTo>
                <a:lnTo>
                  <a:pt x="996" y="299"/>
                </a:lnTo>
                <a:lnTo>
                  <a:pt x="1002" y="303"/>
                </a:lnTo>
                <a:lnTo>
                  <a:pt x="1011" y="308"/>
                </a:lnTo>
                <a:lnTo>
                  <a:pt x="1009" y="314"/>
                </a:lnTo>
                <a:lnTo>
                  <a:pt x="1011" y="327"/>
                </a:lnTo>
                <a:lnTo>
                  <a:pt x="1022" y="340"/>
                </a:lnTo>
                <a:lnTo>
                  <a:pt x="1028" y="340"/>
                </a:lnTo>
                <a:lnTo>
                  <a:pt x="1028" y="351"/>
                </a:lnTo>
                <a:close/>
                <a:moveTo>
                  <a:pt x="103" y="5"/>
                </a:moveTo>
                <a:lnTo>
                  <a:pt x="110" y="11"/>
                </a:lnTo>
                <a:lnTo>
                  <a:pt x="110" y="22"/>
                </a:lnTo>
                <a:lnTo>
                  <a:pt x="112" y="30"/>
                </a:lnTo>
                <a:lnTo>
                  <a:pt x="114" y="32"/>
                </a:lnTo>
                <a:lnTo>
                  <a:pt x="129" y="45"/>
                </a:lnTo>
                <a:lnTo>
                  <a:pt x="148" y="54"/>
                </a:lnTo>
                <a:lnTo>
                  <a:pt x="163" y="58"/>
                </a:lnTo>
                <a:lnTo>
                  <a:pt x="168" y="63"/>
                </a:lnTo>
                <a:lnTo>
                  <a:pt x="161" y="78"/>
                </a:lnTo>
                <a:lnTo>
                  <a:pt x="153" y="82"/>
                </a:lnTo>
                <a:lnTo>
                  <a:pt x="142" y="80"/>
                </a:lnTo>
                <a:lnTo>
                  <a:pt x="118" y="73"/>
                </a:lnTo>
                <a:lnTo>
                  <a:pt x="110" y="75"/>
                </a:lnTo>
                <a:lnTo>
                  <a:pt x="106" y="80"/>
                </a:lnTo>
                <a:lnTo>
                  <a:pt x="80" y="80"/>
                </a:lnTo>
                <a:lnTo>
                  <a:pt x="71" y="93"/>
                </a:lnTo>
                <a:lnTo>
                  <a:pt x="69" y="101"/>
                </a:lnTo>
                <a:lnTo>
                  <a:pt x="48" y="112"/>
                </a:lnTo>
                <a:lnTo>
                  <a:pt x="33" y="121"/>
                </a:lnTo>
                <a:lnTo>
                  <a:pt x="26" y="129"/>
                </a:lnTo>
                <a:lnTo>
                  <a:pt x="20" y="133"/>
                </a:lnTo>
                <a:lnTo>
                  <a:pt x="13" y="142"/>
                </a:lnTo>
                <a:lnTo>
                  <a:pt x="7" y="146"/>
                </a:lnTo>
                <a:lnTo>
                  <a:pt x="11" y="138"/>
                </a:lnTo>
                <a:lnTo>
                  <a:pt x="11" y="133"/>
                </a:lnTo>
                <a:lnTo>
                  <a:pt x="9" y="127"/>
                </a:lnTo>
                <a:lnTo>
                  <a:pt x="24" y="118"/>
                </a:lnTo>
                <a:lnTo>
                  <a:pt x="28" y="112"/>
                </a:lnTo>
                <a:lnTo>
                  <a:pt x="24" y="108"/>
                </a:lnTo>
                <a:lnTo>
                  <a:pt x="22" y="108"/>
                </a:lnTo>
                <a:lnTo>
                  <a:pt x="5" y="106"/>
                </a:lnTo>
                <a:lnTo>
                  <a:pt x="0" y="101"/>
                </a:lnTo>
                <a:lnTo>
                  <a:pt x="9" y="82"/>
                </a:lnTo>
                <a:lnTo>
                  <a:pt x="18" y="65"/>
                </a:lnTo>
                <a:lnTo>
                  <a:pt x="35" y="43"/>
                </a:lnTo>
                <a:lnTo>
                  <a:pt x="30" y="37"/>
                </a:lnTo>
                <a:lnTo>
                  <a:pt x="20" y="30"/>
                </a:lnTo>
                <a:lnTo>
                  <a:pt x="18" y="30"/>
                </a:lnTo>
                <a:lnTo>
                  <a:pt x="30" y="15"/>
                </a:lnTo>
                <a:lnTo>
                  <a:pt x="45" y="2"/>
                </a:lnTo>
                <a:lnTo>
                  <a:pt x="58" y="0"/>
                </a:lnTo>
                <a:lnTo>
                  <a:pt x="71" y="5"/>
                </a:lnTo>
                <a:lnTo>
                  <a:pt x="103" y="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44" name="Freeform 38">
            <a:extLst>
              <a:ext uri="{FF2B5EF4-FFF2-40B4-BE49-F238E27FC236}">
                <a16:creationId xmlns:a16="http://schemas.microsoft.com/office/drawing/2014/main" id="{C7717167-4F92-F6B3-2B88-0A3D0E06F39F}"/>
              </a:ext>
            </a:extLst>
          </p:cNvPr>
          <p:cNvSpPr>
            <a:spLocks/>
          </p:cNvSpPr>
          <p:nvPr/>
        </p:nvSpPr>
        <p:spPr bwMode="gray">
          <a:xfrm>
            <a:off x="9207603" y="3842281"/>
            <a:ext cx="1558390" cy="973871"/>
          </a:xfrm>
          <a:custGeom>
            <a:avLst/>
            <a:gdLst>
              <a:gd name="T0" fmla="*/ 81 w 987"/>
              <a:gd name="T1" fmla="*/ 37 h 655"/>
              <a:gd name="T2" fmla="*/ 128 w 987"/>
              <a:gd name="T3" fmla="*/ 27 h 655"/>
              <a:gd name="T4" fmla="*/ 181 w 987"/>
              <a:gd name="T5" fmla="*/ 37 h 655"/>
              <a:gd name="T6" fmla="*/ 209 w 987"/>
              <a:gd name="T7" fmla="*/ 45 h 655"/>
              <a:gd name="T8" fmla="*/ 227 w 987"/>
              <a:gd name="T9" fmla="*/ 44 h 655"/>
              <a:gd name="T10" fmla="*/ 250 w 987"/>
              <a:gd name="T11" fmla="*/ 50 h 655"/>
              <a:gd name="T12" fmla="*/ 270 w 987"/>
              <a:gd name="T13" fmla="*/ 57 h 655"/>
              <a:gd name="T14" fmla="*/ 301 w 987"/>
              <a:gd name="T15" fmla="*/ 52 h 655"/>
              <a:gd name="T16" fmla="*/ 313 w 987"/>
              <a:gd name="T17" fmla="*/ 49 h 655"/>
              <a:gd name="T18" fmla="*/ 339 w 987"/>
              <a:gd name="T19" fmla="*/ 19 h 655"/>
              <a:gd name="T20" fmla="*/ 383 w 987"/>
              <a:gd name="T21" fmla="*/ 7 h 655"/>
              <a:gd name="T22" fmla="*/ 445 w 987"/>
              <a:gd name="T23" fmla="*/ 9 h 655"/>
              <a:gd name="T24" fmla="*/ 452 w 987"/>
              <a:gd name="T25" fmla="*/ 49 h 655"/>
              <a:gd name="T26" fmla="*/ 493 w 987"/>
              <a:gd name="T27" fmla="*/ 74 h 655"/>
              <a:gd name="T28" fmla="*/ 512 w 987"/>
              <a:gd name="T29" fmla="*/ 110 h 655"/>
              <a:gd name="T30" fmla="*/ 553 w 987"/>
              <a:gd name="T31" fmla="*/ 115 h 655"/>
              <a:gd name="T32" fmla="*/ 584 w 987"/>
              <a:gd name="T33" fmla="*/ 129 h 655"/>
              <a:gd name="T34" fmla="*/ 618 w 987"/>
              <a:gd name="T35" fmla="*/ 137 h 655"/>
              <a:gd name="T36" fmla="*/ 660 w 987"/>
              <a:gd name="T37" fmla="*/ 156 h 655"/>
              <a:gd name="T38" fmla="*/ 675 w 987"/>
              <a:gd name="T39" fmla="*/ 168 h 655"/>
              <a:gd name="T40" fmla="*/ 670 w 987"/>
              <a:gd name="T41" fmla="*/ 192 h 655"/>
              <a:gd name="T42" fmla="*/ 663 w 987"/>
              <a:gd name="T43" fmla="*/ 211 h 655"/>
              <a:gd name="T44" fmla="*/ 643 w 987"/>
              <a:gd name="T45" fmla="*/ 244 h 655"/>
              <a:gd name="T46" fmla="*/ 603 w 987"/>
              <a:gd name="T47" fmla="*/ 271 h 655"/>
              <a:gd name="T48" fmla="*/ 534 w 987"/>
              <a:gd name="T49" fmla="*/ 301 h 655"/>
              <a:gd name="T50" fmla="*/ 464 w 987"/>
              <a:gd name="T51" fmla="*/ 325 h 655"/>
              <a:gd name="T52" fmla="*/ 494 w 987"/>
              <a:gd name="T53" fmla="*/ 373 h 655"/>
              <a:gd name="T54" fmla="*/ 521 w 987"/>
              <a:gd name="T55" fmla="*/ 386 h 655"/>
              <a:gd name="T56" fmla="*/ 446 w 987"/>
              <a:gd name="T57" fmla="*/ 413 h 655"/>
              <a:gd name="T58" fmla="*/ 395 w 987"/>
              <a:gd name="T59" fmla="*/ 370 h 655"/>
              <a:gd name="T60" fmla="*/ 420 w 987"/>
              <a:gd name="T61" fmla="*/ 330 h 655"/>
              <a:gd name="T62" fmla="*/ 362 w 987"/>
              <a:gd name="T63" fmla="*/ 303 h 655"/>
              <a:gd name="T64" fmla="*/ 277 w 987"/>
              <a:gd name="T65" fmla="*/ 363 h 655"/>
              <a:gd name="T66" fmla="*/ 233 w 987"/>
              <a:gd name="T67" fmla="*/ 371 h 655"/>
              <a:gd name="T68" fmla="*/ 239 w 987"/>
              <a:gd name="T69" fmla="*/ 362 h 655"/>
              <a:gd name="T70" fmla="*/ 246 w 987"/>
              <a:gd name="T71" fmla="*/ 349 h 655"/>
              <a:gd name="T72" fmla="*/ 255 w 987"/>
              <a:gd name="T73" fmla="*/ 335 h 655"/>
              <a:gd name="T74" fmla="*/ 256 w 987"/>
              <a:gd name="T75" fmla="*/ 315 h 655"/>
              <a:gd name="T76" fmla="*/ 269 w 987"/>
              <a:gd name="T77" fmla="*/ 318 h 655"/>
              <a:gd name="T78" fmla="*/ 276 w 987"/>
              <a:gd name="T79" fmla="*/ 318 h 655"/>
              <a:gd name="T80" fmla="*/ 286 w 987"/>
              <a:gd name="T81" fmla="*/ 321 h 655"/>
              <a:gd name="T82" fmla="*/ 296 w 987"/>
              <a:gd name="T83" fmla="*/ 318 h 655"/>
              <a:gd name="T84" fmla="*/ 293 w 987"/>
              <a:gd name="T85" fmla="*/ 303 h 655"/>
              <a:gd name="T86" fmla="*/ 279 w 987"/>
              <a:gd name="T87" fmla="*/ 289 h 655"/>
              <a:gd name="T88" fmla="*/ 279 w 987"/>
              <a:gd name="T89" fmla="*/ 274 h 655"/>
              <a:gd name="T90" fmla="*/ 264 w 987"/>
              <a:gd name="T91" fmla="*/ 267 h 655"/>
              <a:gd name="T92" fmla="*/ 267 w 987"/>
              <a:gd name="T93" fmla="*/ 244 h 655"/>
              <a:gd name="T94" fmla="*/ 251 w 987"/>
              <a:gd name="T95" fmla="*/ 236 h 655"/>
              <a:gd name="T96" fmla="*/ 233 w 987"/>
              <a:gd name="T97" fmla="*/ 230 h 655"/>
              <a:gd name="T98" fmla="*/ 224 w 987"/>
              <a:gd name="T99" fmla="*/ 226 h 655"/>
              <a:gd name="T100" fmla="*/ 210 w 987"/>
              <a:gd name="T101" fmla="*/ 216 h 655"/>
              <a:gd name="T102" fmla="*/ 194 w 987"/>
              <a:gd name="T103" fmla="*/ 217 h 655"/>
              <a:gd name="T104" fmla="*/ 173 w 987"/>
              <a:gd name="T105" fmla="*/ 222 h 655"/>
              <a:gd name="T106" fmla="*/ 114 w 987"/>
              <a:gd name="T107" fmla="*/ 247 h 655"/>
              <a:gd name="T108" fmla="*/ 54 w 987"/>
              <a:gd name="T109" fmla="*/ 236 h 655"/>
              <a:gd name="T110" fmla="*/ 18 w 987"/>
              <a:gd name="T111" fmla="*/ 182 h 655"/>
              <a:gd name="T112" fmla="*/ 70 w 987"/>
              <a:gd name="T113" fmla="*/ 108 h 655"/>
              <a:gd name="T114" fmla="*/ 59 w 987"/>
              <a:gd name="T115" fmla="*/ 52 h 6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7" h="655">
                <a:moveTo>
                  <a:pt x="81" y="75"/>
                </a:moveTo>
                <a:lnTo>
                  <a:pt x="81" y="73"/>
                </a:lnTo>
                <a:lnTo>
                  <a:pt x="81" y="69"/>
                </a:lnTo>
                <a:lnTo>
                  <a:pt x="90" y="69"/>
                </a:lnTo>
                <a:lnTo>
                  <a:pt x="96" y="69"/>
                </a:lnTo>
                <a:lnTo>
                  <a:pt x="101" y="73"/>
                </a:lnTo>
                <a:lnTo>
                  <a:pt x="109" y="64"/>
                </a:lnTo>
                <a:lnTo>
                  <a:pt x="118" y="58"/>
                </a:lnTo>
                <a:lnTo>
                  <a:pt x="120" y="51"/>
                </a:lnTo>
                <a:lnTo>
                  <a:pt x="124" y="45"/>
                </a:lnTo>
                <a:lnTo>
                  <a:pt x="137" y="43"/>
                </a:lnTo>
                <a:lnTo>
                  <a:pt x="148" y="45"/>
                </a:lnTo>
                <a:lnTo>
                  <a:pt x="157" y="43"/>
                </a:lnTo>
                <a:lnTo>
                  <a:pt x="165" y="41"/>
                </a:lnTo>
                <a:lnTo>
                  <a:pt x="174" y="43"/>
                </a:lnTo>
                <a:lnTo>
                  <a:pt x="187" y="43"/>
                </a:lnTo>
                <a:lnTo>
                  <a:pt x="197" y="41"/>
                </a:lnTo>
                <a:lnTo>
                  <a:pt x="210" y="43"/>
                </a:lnTo>
                <a:lnTo>
                  <a:pt x="217" y="43"/>
                </a:lnTo>
                <a:lnTo>
                  <a:pt x="223" y="49"/>
                </a:lnTo>
                <a:lnTo>
                  <a:pt x="236" y="49"/>
                </a:lnTo>
                <a:lnTo>
                  <a:pt x="238" y="51"/>
                </a:lnTo>
                <a:lnTo>
                  <a:pt x="251" y="54"/>
                </a:lnTo>
                <a:lnTo>
                  <a:pt x="264" y="58"/>
                </a:lnTo>
                <a:lnTo>
                  <a:pt x="270" y="56"/>
                </a:lnTo>
                <a:lnTo>
                  <a:pt x="277" y="58"/>
                </a:lnTo>
                <a:lnTo>
                  <a:pt x="277" y="67"/>
                </a:lnTo>
                <a:lnTo>
                  <a:pt x="281" y="67"/>
                </a:lnTo>
                <a:lnTo>
                  <a:pt x="281" y="71"/>
                </a:lnTo>
                <a:lnTo>
                  <a:pt x="294" y="67"/>
                </a:lnTo>
                <a:lnTo>
                  <a:pt x="300" y="69"/>
                </a:lnTo>
                <a:lnTo>
                  <a:pt x="305" y="71"/>
                </a:lnTo>
                <a:lnTo>
                  <a:pt x="305" y="79"/>
                </a:lnTo>
                <a:lnTo>
                  <a:pt x="307" y="82"/>
                </a:lnTo>
                <a:lnTo>
                  <a:pt x="311" y="79"/>
                </a:lnTo>
                <a:lnTo>
                  <a:pt x="311" y="71"/>
                </a:lnTo>
                <a:lnTo>
                  <a:pt x="313" y="71"/>
                </a:lnTo>
                <a:lnTo>
                  <a:pt x="320" y="75"/>
                </a:lnTo>
                <a:lnTo>
                  <a:pt x="328" y="73"/>
                </a:lnTo>
                <a:lnTo>
                  <a:pt x="332" y="69"/>
                </a:lnTo>
                <a:lnTo>
                  <a:pt x="337" y="71"/>
                </a:lnTo>
                <a:lnTo>
                  <a:pt x="341" y="79"/>
                </a:lnTo>
                <a:lnTo>
                  <a:pt x="345" y="75"/>
                </a:lnTo>
                <a:lnTo>
                  <a:pt x="352" y="75"/>
                </a:lnTo>
                <a:lnTo>
                  <a:pt x="354" y="77"/>
                </a:lnTo>
                <a:lnTo>
                  <a:pt x="356" y="86"/>
                </a:lnTo>
                <a:lnTo>
                  <a:pt x="360" y="86"/>
                </a:lnTo>
                <a:lnTo>
                  <a:pt x="365" y="79"/>
                </a:lnTo>
                <a:lnTo>
                  <a:pt x="371" y="73"/>
                </a:lnTo>
                <a:lnTo>
                  <a:pt x="375" y="73"/>
                </a:lnTo>
                <a:lnTo>
                  <a:pt x="380" y="71"/>
                </a:lnTo>
                <a:lnTo>
                  <a:pt x="382" y="69"/>
                </a:lnTo>
                <a:lnTo>
                  <a:pt x="386" y="73"/>
                </a:lnTo>
                <a:lnTo>
                  <a:pt x="388" y="79"/>
                </a:lnTo>
                <a:lnTo>
                  <a:pt x="390" y="88"/>
                </a:lnTo>
                <a:lnTo>
                  <a:pt x="395" y="90"/>
                </a:lnTo>
                <a:lnTo>
                  <a:pt x="403" y="88"/>
                </a:lnTo>
                <a:lnTo>
                  <a:pt x="408" y="84"/>
                </a:lnTo>
                <a:lnTo>
                  <a:pt x="412" y="82"/>
                </a:lnTo>
                <a:lnTo>
                  <a:pt x="416" y="86"/>
                </a:lnTo>
                <a:lnTo>
                  <a:pt x="423" y="86"/>
                </a:lnTo>
                <a:lnTo>
                  <a:pt x="429" y="82"/>
                </a:lnTo>
                <a:lnTo>
                  <a:pt x="435" y="82"/>
                </a:lnTo>
                <a:lnTo>
                  <a:pt x="440" y="82"/>
                </a:lnTo>
                <a:lnTo>
                  <a:pt x="446" y="86"/>
                </a:lnTo>
                <a:lnTo>
                  <a:pt x="448" y="88"/>
                </a:lnTo>
                <a:lnTo>
                  <a:pt x="453" y="94"/>
                </a:lnTo>
                <a:lnTo>
                  <a:pt x="455" y="99"/>
                </a:lnTo>
                <a:lnTo>
                  <a:pt x="461" y="99"/>
                </a:lnTo>
                <a:lnTo>
                  <a:pt x="465" y="90"/>
                </a:lnTo>
                <a:lnTo>
                  <a:pt x="463" y="84"/>
                </a:lnTo>
                <a:lnTo>
                  <a:pt x="457" y="77"/>
                </a:lnTo>
                <a:lnTo>
                  <a:pt x="459" y="69"/>
                </a:lnTo>
                <a:lnTo>
                  <a:pt x="465" y="60"/>
                </a:lnTo>
                <a:lnTo>
                  <a:pt x="470" y="49"/>
                </a:lnTo>
                <a:lnTo>
                  <a:pt x="478" y="41"/>
                </a:lnTo>
                <a:lnTo>
                  <a:pt x="480" y="36"/>
                </a:lnTo>
                <a:lnTo>
                  <a:pt x="483" y="32"/>
                </a:lnTo>
                <a:lnTo>
                  <a:pt x="491" y="28"/>
                </a:lnTo>
                <a:lnTo>
                  <a:pt x="495" y="30"/>
                </a:lnTo>
                <a:lnTo>
                  <a:pt x="500" y="32"/>
                </a:lnTo>
                <a:lnTo>
                  <a:pt x="502" y="28"/>
                </a:lnTo>
                <a:lnTo>
                  <a:pt x="515" y="26"/>
                </a:lnTo>
                <a:lnTo>
                  <a:pt x="528" y="26"/>
                </a:lnTo>
                <a:lnTo>
                  <a:pt x="536" y="28"/>
                </a:lnTo>
                <a:lnTo>
                  <a:pt x="549" y="30"/>
                </a:lnTo>
                <a:lnTo>
                  <a:pt x="556" y="24"/>
                </a:lnTo>
                <a:lnTo>
                  <a:pt x="560" y="11"/>
                </a:lnTo>
                <a:lnTo>
                  <a:pt x="564" y="0"/>
                </a:lnTo>
                <a:lnTo>
                  <a:pt x="577" y="11"/>
                </a:lnTo>
                <a:lnTo>
                  <a:pt x="590" y="11"/>
                </a:lnTo>
                <a:lnTo>
                  <a:pt x="607" y="0"/>
                </a:lnTo>
                <a:lnTo>
                  <a:pt x="624" y="4"/>
                </a:lnTo>
                <a:lnTo>
                  <a:pt x="637" y="0"/>
                </a:lnTo>
                <a:lnTo>
                  <a:pt x="641" y="11"/>
                </a:lnTo>
                <a:lnTo>
                  <a:pt x="650" y="15"/>
                </a:lnTo>
                <a:lnTo>
                  <a:pt x="656" y="30"/>
                </a:lnTo>
                <a:lnTo>
                  <a:pt x="659" y="39"/>
                </a:lnTo>
                <a:lnTo>
                  <a:pt x="665" y="43"/>
                </a:lnTo>
                <a:lnTo>
                  <a:pt x="674" y="49"/>
                </a:lnTo>
                <a:lnTo>
                  <a:pt x="674" y="60"/>
                </a:lnTo>
                <a:lnTo>
                  <a:pt x="665" y="60"/>
                </a:lnTo>
                <a:lnTo>
                  <a:pt x="656" y="64"/>
                </a:lnTo>
                <a:lnTo>
                  <a:pt x="661" y="77"/>
                </a:lnTo>
                <a:lnTo>
                  <a:pt x="663" y="90"/>
                </a:lnTo>
                <a:lnTo>
                  <a:pt x="669" y="103"/>
                </a:lnTo>
                <a:lnTo>
                  <a:pt x="686" y="103"/>
                </a:lnTo>
                <a:lnTo>
                  <a:pt x="691" y="107"/>
                </a:lnTo>
                <a:lnTo>
                  <a:pt x="701" y="105"/>
                </a:lnTo>
                <a:lnTo>
                  <a:pt x="712" y="105"/>
                </a:lnTo>
                <a:lnTo>
                  <a:pt x="712" y="118"/>
                </a:lnTo>
                <a:lnTo>
                  <a:pt x="721" y="118"/>
                </a:lnTo>
                <a:lnTo>
                  <a:pt x="721" y="131"/>
                </a:lnTo>
                <a:lnTo>
                  <a:pt x="727" y="142"/>
                </a:lnTo>
                <a:lnTo>
                  <a:pt x="729" y="152"/>
                </a:lnTo>
                <a:lnTo>
                  <a:pt x="727" y="159"/>
                </a:lnTo>
                <a:lnTo>
                  <a:pt x="729" y="168"/>
                </a:lnTo>
                <a:lnTo>
                  <a:pt x="734" y="170"/>
                </a:lnTo>
                <a:lnTo>
                  <a:pt x="740" y="183"/>
                </a:lnTo>
                <a:lnTo>
                  <a:pt x="749" y="174"/>
                </a:lnTo>
                <a:lnTo>
                  <a:pt x="759" y="172"/>
                </a:lnTo>
                <a:lnTo>
                  <a:pt x="766" y="174"/>
                </a:lnTo>
                <a:lnTo>
                  <a:pt x="777" y="187"/>
                </a:lnTo>
                <a:lnTo>
                  <a:pt x="783" y="183"/>
                </a:lnTo>
                <a:lnTo>
                  <a:pt x="787" y="185"/>
                </a:lnTo>
                <a:lnTo>
                  <a:pt x="792" y="191"/>
                </a:lnTo>
                <a:lnTo>
                  <a:pt x="802" y="187"/>
                </a:lnTo>
                <a:lnTo>
                  <a:pt x="809" y="183"/>
                </a:lnTo>
                <a:lnTo>
                  <a:pt x="815" y="183"/>
                </a:lnTo>
                <a:lnTo>
                  <a:pt x="828" y="176"/>
                </a:lnTo>
                <a:lnTo>
                  <a:pt x="839" y="174"/>
                </a:lnTo>
                <a:lnTo>
                  <a:pt x="841" y="180"/>
                </a:lnTo>
                <a:lnTo>
                  <a:pt x="847" y="187"/>
                </a:lnTo>
                <a:lnTo>
                  <a:pt x="847" y="191"/>
                </a:lnTo>
                <a:lnTo>
                  <a:pt x="852" y="200"/>
                </a:lnTo>
                <a:lnTo>
                  <a:pt x="854" y="204"/>
                </a:lnTo>
                <a:lnTo>
                  <a:pt x="862" y="206"/>
                </a:lnTo>
                <a:lnTo>
                  <a:pt x="867" y="213"/>
                </a:lnTo>
                <a:lnTo>
                  <a:pt x="873" y="217"/>
                </a:lnTo>
                <a:lnTo>
                  <a:pt x="880" y="213"/>
                </a:lnTo>
                <a:lnTo>
                  <a:pt x="882" y="206"/>
                </a:lnTo>
                <a:lnTo>
                  <a:pt x="886" y="204"/>
                </a:lnTo>
                <a:lnTo>
                  <a:pt x="895" y="213"/>
                </a:lnTo>
                <a:lnTo>
                  <a:pt x="903" y="217"/>
                </a:lnTo>
                <a:lnTo>
                  <a:pt x="916" y="221"/>
                </a:lnTo>
                <a:lnTo>
                  <a:pt x="922" y="226"/>
                </a:lnTo>
                <a:lnTo>
                  <a:pt x="931" y="221"/>
                </a:lnTo>
                <a:lnTo>
                  <a:pt x="935" y="230"/>
                </a:lnTo>
                <a:lnTo>
                  <a:pt x="944" y="232"/>
                </a:lnTo>
                <a:lnTo>
                  <a:pt x="955" y="234"/>
                </a:lnTo>
                <a:lnTo>
                  <a:pt x="957" y="243"/>
                </a:lnTo>
                <a:lnTo>
                  <a:pt x="965" y="247"/>
                </a:lnTo>
                <a:lnTo>
                  <a:pt x="972" y="247"/>
                </a:lnTo>
                <a:lnTo>
                  <a:pt x="976" y="247"/>
                </a:lnTo>
                <a:lnTo>
                  <a:pt x="980" y="243"/>
                </a:lnTo>
                <a:lnTo>
                  <a:pt x="985" y="247"/>
                </a:lnTo>
                <a:lnTo>
                  <a:pt x="983" y="251"/>
                </a:lnTo>
                <a:lnTo>
                  <a:pt x="983" y="258"/>
                </a:lnTo>
                <a:lnTo>
                  <a:pt x="985" y="260"/>
                </a:lnTo>
                <a:lnTo>
                  <a:pt x="987" y="266"/>
                </a:lnTo>
                <a:lnTo>
                  <a:pt x="987" y="275"/>
                </a:lnTo>
                <a:lnTo>
                  <a:pt x="980" y="279"/>
                </a:lnTo>
                <a:lnTo>
                  <a:pt x="978" y="281"/>
                </a:lnTo>
                <a:lnTo>
                  <a:pt x="968" y="290"/>
                </a:lnTo>
                <a:lnTo>
                  <a:pt x="961" y="290"/>
                </a:lnTo>
                <a:lnTo>
                  <a:pt x="965" y="301"/>
                </a:lnTo>
                <a:lnTo>
                  <a:pt x="972" y="303"/>
                </a:lnTo>
                <a:lnTo>
                  <a:pt x="980" y="305"/>
                </a:lnTo>
                <a:lnTo>
                  <a:pt x="976" y="312"/>
                </a:lnTo>
                <a:lnTo>
                  <a:pt x="970" y="312"/>
                </a:lnTo>
                <a:lnTo>
                  <a:pt x="963" y="312"/>
                </a:lnTo>
                <a:lnTo>
                  <a:pt x="961" y="318"/>
                </a:lnTo>
                <a:lnTo>
                  <a:pt x="961" y="327"/>
                </a:lnTo>
                <a:lnTo>
                  <a:pt x="965" y="329"/>
                </a:lnTo>
                <a:lnTo>
                  <a:pt x="970" y="331"/>
                </a:lnTo>
                <a:lnTo>
                  <a:pt x="970" y="335"/>
                </a:lnTo>
                <a:lnTo>
                  <a:pt x="972" y="344"/>
                </a:lnTo>
                <a:lnTo>
                  <a:pt x="974" y="350"/>
                </a:lnTo>
                <a:lnTo>
                  <a:pt x="976" y="352"/>
                </a:lnTo>
                <a:lnTo>
                  <a:pt x="972" y="372"/>
                </a:lnTo>
                <a:lnTo>
                  <a:pt x="968" y="382"/>
                </a:lnTo>
                <a:lnTo>
                  <a:pt x="968" y="387"/>
                </a:lnTo>
                <a:lnTo>
                  <a:pt x="959" y="393"/>
                </a:lnTo>
                <a:lnTo>
                  <a:pt x="940" y="387"/>
                </a:lnTo>
                <a:lnTo>
                  <a:pt x="920" y="389"/>
                </a:lnTo>
                <a:lnTo>
                  <a:pt x="914" y="389"/>
                </a:lnTo>
                <a:lnTo>
                  <a:pt x="914" y="395"/>
                </a:lnTo>
                <a:lnTo>
                  <a:pt x="907" y="402"/>
                </a:lnTo>
                <a:lnTo>
                  <a:pt x="899" y="406"/>
                </a:lnTo>
                <a:lnTo>
                  <a:pt x="890" y="408"/>
                </a:lnTo>
                <a:lnTo>
                  <a:pt x="884" y="410"/>
                </a:lnTo>
                <a:lnTo>
                  <a:pt x="882" y="430"/>
                </a:lnTo>
                <a:lnTo>
                  <a:pt x="882" y="438"/>
                </a:lnTo>
                <a:lnTo>
                  <a:pt x="882" y="440"/>
                </a:lnTo>
                <a:lnTo>
                  <a:pt x="882" y="447"/>
                </a:lnTo>
                <a:lnTo>
                  <a:pt x="862" y="449"/>
                </a:lnTo>
                <a:lnTo>
                  <a:pt x="839" y="451"/>
                </a:lnTo>
                <a:lnTo>
                  <a:pt x="826" y="466"/>
                </a:lnTo>
                <a:lnTo>
                  <a:pt x="809" y="473"/>
                </a:lnTo>
                <a:lnTo>
                  <a:pt x="781" y="477"/>
                </a:lnTo>
                <a:lnTo>
                  <a:pt x="753" y="486"/>
                </a:lnTo>
                <a:lnTo>
                  <a:pt x="740" y="496"/>
                </a:lnTo>
                <a:lnTo>
                  <a:pt x="729" y="499"/>
                </a:lnTo>
                <a:lnTo>
                  <a:pt x="716" y="488"/>
                </a:lnTo>
                <a:lnTo>
                  <a:pt x="708" y="509"/>
                </a:lnTo>
                <a:lnTo>
                  <a:pt x="701" y="516"/>
                </a:lnTo>
                <a:lnTo>
                  <a:pt x="689" y="518"/>
                </a:lnTo>
                <a:lnTo>
                  <a:pt x="678" y="516"/>
                </a:lnTo>
                <a:lnTo>
                  <a:pt x="654" y="518"/>
                </a:lnTo>
                <a:lnTo>
                  <a:pt x="641" y="522"/>
                </a:lnTo>
                <a:lnTo>
                  <a:pt x="659" y="533"/>
                </a:lnTo>
                <a:lnTo>
                  <a:pt x="706" y="569"/>
                </a:lnTo>
                <a:lnTo>
                  <a:pt x="708" y="574"/>
                </a:lnTo>
                <a:lnTo>
                  <a:pt x="706" y="580"/>
                </a:lnTo>
                <a:lnTo>
                  <a:pt x="710" y="589"/>
                </a:lnTo>
                <a:lnTo>
                  <a:pt x="723" y="591"/>
                </a:lnTo>
                <a:lnTo>
                  <a:pt x="736" y="587"/>
                </a:lnTo>
                <a:lnTo>
                  <a:pt x="753" y="582"/>
                </a:lnTo>
                <a:lnTo>
                  <a:pt x="779" y="582"/>
                </a:lnTo>
                <a:lnTo>
                  <a:pt x="789" y="587"/>
                </a:lnTo>
                <a:lnTo>
                  <a:pt x="783" y="595"/>
                </a:lnTo>
                <a:lnTo>
                  <a:pt x="781" y="604"/>
                </a:lnTo>
                <a:lnTo>
                  <a:pt x="774" y="608"/>
                </a:lnTo>
                <a:lnTo>
                  <a:pt x="762" y="612"/>
                </a:lnTo>
                <a:lnTo>
                  <a:pt x="753" y="615"/>
                </a:lnTo>
                <a:lnTo>
                  <a:pt x="738" y="608"/>
                </a:lnTo>
                <a:lnTo>
                  <a:pt x="727" y="610"/>
                </a:lnTo>
                <a:lnTo>
                  <a:pt x="710" y="627"/>
                </a:lnTo>
                <a:lnTo>
                  <a:pt x="684" y="630"/>
                </a:lnTo>
                <a:lnTo>
                  <a:pt x="671" y="636"/>
                </a:lnTo>
                <a:lnTo>
                  <a:pt x="659" y="651"/>
                </a:lnTo>
                <a:lnTo>
                  <a:pt x="652" y="655"/>
                </a:lnTo>
                <a:lnTo>
                  <a:pt x="633" y="653"/>
                </a:lnTo>
                <a:lnTo>
                  <a:pt x="618" y="647"/>
                </a:lnTo>
                <a:lnTo>
                  <a:pt x="626" y="621"/>
                </a:lnTo>
                <a:lnTo>
                  <a:pt x="624" y="606"/>
                </a:lnTo>
                <a:lnTo>
                  <a:pt x="618" y="597"/>
                </a:lnTo>
                <a:lnTo>
                  <a:pt x="596" y="587"/>
                </a:lnTo>
                <a:lnTo>
                  <a:pt x="592" y="587"/>
                </a:lnTo>
                <a:lnTo>
                  <a:pt x="577" y="587"/>
                </a:lnTo>
                <a:lnTo>
                  <a:pt x="573" y="589"/>
                </a:lnTo>
                <a:lnTo>
                  <a:pt x="568" y="582"/>
                </a:lnTo>
                <a:lnTo>
                  <a:pt x="590" y="563"/>
                </a:lnTo>
                <a:lnTo>
                  <a:pt x="607" y="554"/>
                </a:lnTo>
                <a:lnTo>
                  <a:pt x="626" y="548"/>
                </a:lnTo>
                <a:lnTo>
                  <a:pt x="631" y="544"/>
                </a:lnTo>
                <a:lnTo>
                  <a:pt x="624" y="526"/>
                </a:lnTo>
                <a:lnTo>
                  <a:pt x="614" y="524"/>
                </a:lnTo>
                <a:lnTo>
                  <a:pt x="594" y="526"/>
                </a:lnTo>
                <a:lnTo>
                  <a:pt x="571" y="529"/>
                </a:lnTo>
                <a:lnTo>
                  <a:pt x="553" y="524"/>
                </a:lnTo>
                <a:lnTo>
                  <a:pt x="547" y="520"/>
                </a:lnTo>
                <a:lnTo>
                  <a:pt x="538" y="505"/>
                </a:lnTo>
                <a:lnTo>
                  <a:pt x="551" y="490"/>
                </a:lnTo>
                <a:lnTo>
                  <a:pt x="538" y="468"/>
                </a:lnTo>
                <a:lnTo>
                  <a:pt x="530" y="481"/>
                </a:lnTo>
                <a:lnTo>
                  <a:pt x="517" y="481"/>
                </a:lnTo>
                <a:lnTo>
                  <a:pt x="491" y="488"/>
                </a:lnTo>
                <a:lnTo>
                  <a:pt x="478" y="492"/>
                </a:lnTo>
                <a:lnTo>
                  <a:pt x="461" y="518"/>
                </a:lnTo>
                <a:lnTo>
                  <a:pt x="435" y="548"/>
                </a:lnTo>
                <a:lnTo>
                  <a:pt x="416" y="557"/>
                </a:lnTo>
                <a:lnTo>
                  <a:pt x="412" y="557"/>
                </a:lnTo>
                <a:lnTo>
                  <a:pt x="405" y="576"/>
                </a:lnTo>
                <a:lnTo>
                  <a:pt x="408" y="580"/>
                </a:lnTo>
                <a:lnTo>
                  <a:pt x="412" y="584"/>
                </a:lnTo>
                <a:lnTo>
                  <a:pt x="393" y="580"/>
                </a:lnTo>
                <a:lnTo>
                  <a:pt x="377" y="589"/>
                </a:lnTo>
                <a:lnTo>
                  <a:pt x="367" y="589"/>
                </a:lnTo>
                <a:lnTo>
                  <a:pt x="365" y="595"/>
                </a:lnTo>
                <a:lnTo>
                  <a:pt x="350" y="593"/>
                </a:lnTo>
                <a:lnTo>
                  <a:pt x="341" y="589"/>
                </a:lnTo>
                <a:lnTo>
                  <a:pt x="337" y="580"/>
                </a:lnTo>
                <a:lnTo>
                  <a:pt x="335" y="580"/>
                </a:lnTo>
                <a:lnTo>
                  <a:pt x="335" y="578"/>
                </a:lnTo>
                <a:lnTo>
                  <a:pt x="337" y="576"/>
                </a:lnTo>
                <a:lnTo>
                  <a:pt x="341" y="576"/>
                </a:lnTo>
                <a:lnTo>
                  <a:pt x="343" y="578"/>
                </a:lnTo>
                <a:lnTo>
                  <a:pt x="347" y="578"/>
                </a:lnTo>
                <a:lnTo>
                  <a:pt x="350" y="574"/>
                </a:lnTo>
                <a:lnTo>
                  <a:pt x="350" y="569"/>
                </a:lnTo>
                <a:lnTo>
                  <a:pt x="350" y="565"/>
                </a:lnTo>
                <a:lnTo>
                  <a:pt x="350" y="563"/>
                </a:lnTo>
                <a:lnTo>
                  <a:pt x="352" y="561"/>
                </a:lnTo>
                <a:lnTo>
                  <a:pt x="354" y="559"/>
                </a:lnTo>
                <a:lnTo>
                  <a:pt x="356" y="557"/>
                </a:lnTo>
                <a:lnTo>
                  <a:pt x="358" y="557"/>
                </a:lnTo>
                <a:lnTo>
                  <a:pt x="360" y="554"/>
                </a:lnTo>
                <a:lnTo>
                  <a:pt x="362" y="550"/>
                </a:lnTo>
                <a:lnTo>
                  <a:pt x="362" y="546"/>
                </a:lnTo>
                <a:lnTo>
                  <a:pt x="362" y="541"/>
                </a:lnTo>
                <a:lnTo>
                  <a:pt x="365" y="541"/>
                </a:lnTo>
                <a:lnTo>
                  <a:pt x="373" y="539"/>
                </a:lnTo>
                <a:lnTo>
                  <a:pt x="375" y="537"/>
                </a:lnTo>
                <a:lnTo>
                  <a:pt x="373" y="533"/>
                </a:lnTo>
                <a:lnTo>
                  <a:pt x="373" y="531"/>
                </a:lnTo>
                <a:lnTo>
                  <a:pt x="375" y="526"/>
                </a:lnTo>
                <a:lnTo>
                  <a:pt x="377" y="524"/>
                </a:lnTo>
                <a:lnTo>
                  <a:pt x="375" y="522"/>
                </a:lnTo>
                <a:lnTo>
                  <a:pt x="373" y="518"/>
                </a:lnTo>
                <a:lnTo>
                  <a:pt x="375" y="514"/>
                </a:lnTo>
                <a:lnTo>
                  <a:pt x="373" y="509"/>
                </a:lnTo>
                <a:lnTo>
                  <a:pt x="371" y="505"/>
                </a:lnTo>
                <a:lnTo>
                  <a:pt x="375" y="499"/>
                </a:lnTo>
                <a:lnTo>
                  <a:pt x="382" y="499"/>
                </a:lnTo>
                <a:lnTo>
                  <a:pt x="384" y="494"/>
                </a:lnTo>
                <a:lnTo>
                  <a:pt x="388" y="496"/>
                </a:lnTo>
                <a:lnTo>
                  <a:pt x="388" y="499"/>
                </a:lnTo>
                <a:lnTo>
                  <a:pt x="388" y="507"/>
                </a:lnTo>
                <a:lnTo>
                  <a:pt x="393" y="507"/>
                </a:lnTo>
                <a:lnTo>
                  <a:pt x="393" y="505"/>
                </a:lnTo>
                <a:lnTo>
                  <a:pt x="393" y="503"/>
                </a:lnTo>
                <a:lnTo>
                  <a:pt x="395" y="503"/>
                </a:lnTo>
                <a:lnTo>
                  <a:pt x="397" y="505"/>
                </a:lnTo>
                <a:lnTo>
                  <a:pt x="397" y="503"/>
                </a:lnTo>
                <a:lnTo>
                  <a:pt x="399" y="501"/>
                </a:lnTo>
                <a:lnTo>
                  <a:pt x="401" y="501"/>
                </a:lnTo>
                <a:lnTo>
                  <a:pt x="401" y="503"/>
                </a:lnTo>
                <a:lnTo>
                  <a:pt x="403" y="505"/>
                </a:lnTo>
                <a:lnTo>
                  <a:pt x="405" y="505"/>
                </a:lnTo>
                <a:lnTo>
                  <a:pt x="410" y="511"/>
                </a:lnTo>
                <a:lnTo>
                  <a:pt x="410" y="509"/>
                </a:lnTo>
                <a:lnTo>
                  <a:pt x="412" y="505"/>
                </a:lnTo>
                <a:lnTo>
                  <a:pt x="416" y="503"/>
                </a:lnTo>
                <a:lnTo>
                  <a:pt x="420" y="503"/>
                </a:lnTo>
                <a:lnTo>
                  <a:pt x="418" y="509"/>
                </a:lnTo>
                <a:lnTo>
                  <a:pt x="423" y="511"/>
                </a:lnTo>
                <a:lnTo>
                  <a:pt x="425" y="509"/>
                </a:lnTo>
                <a:lnTo>
                  <a:pt x="429" y="509"/>
                </a:lnTo>
                <a:lnTo>
                  <a:pt x="433" y="509"/>
                </a:lnTo>
                <a:lnTo>
                  <a:pt x="435" y="507"/>
                </a:lnTo>
                <a:lnTo>
                  <a:pt x="438" y="505"/>
                </a:lnTo>
                <a:lnTo>
                  <a:pt x="433" y="505"/>
                </a:lnTo>
                <a:lnTo>
                  <a:pt x="429" y="501"/>
                </a:lnTo>
                <a:lnTo>
                  <a:pt x="427" y="499"/>
                </a:lnTo>
                <a:lnTo>
                  <a:pt x="425" y="496"/>
                </a:lnTo>
                <a:lnTo>
                  <a:pt x="425" y="494"/>
                </a:lnTo>
                <a:lnTo>
                  <a:pt x="429" y="492"/>
                </a:lnTo>
                <a:lnTo>
                  <a:pt x="427" y="488"/>
                </a:lnTo>
                <a:lnTo>
                  <a:pt x="429" y="486"/>
                </a:lnTo>
                <a:lnTo>
                  <a:pt x="429" y="481"/>
                </a:lnTo>
                <a:lnTo>
                  <a:pt x="427" y="475"/>
                </a:lnTo>
                <a:lnTo>
                  <a:pt x="425" y="473"/>
                </a:lnTo>
                <a:lnTo>
                  <a:pt x="420" y="471"/>
                </a:lnTo>
                <a:lnTo>
                  <a:pt x="418" y="471"/>
                </a:lnTo>
                <a:lnTo>
                  <a:pt x="414" y="466"/>
                </a:lnTo>
                <a:lnTo>
                  <a:pt x="410" y="464"/>
                </a:lnTo>
                <a:lnTo>
                  <a:pt x="408" y="462"/>
                </a:lnTo>
                <a:lnTo>
                  <a:pt x="408" y="458"/>
                </a:lnTo>
                <a:lnTo>
                  <a:pt x="410" y="453"/>
                </a:lnTo>
                <a:lnTo>
                  <a:pt x="408" y="451"/>
                </a:lnTo>
                <a:lnTo>
                  <a:pt x="405" y="453"/>
                </a:lnTo>
                <a:lnTo>
                  <a:pt x="403" y="449"/>
                </a:lnTo>
                <a:lnTo>
                  <a:pt x="405" y="447"/>
                </a:lnTo>
                <a:lnTo>
                  <a:pt x="405" y="440"/>
                </a:lnTo>
                <a:lnTo>
                  <a:pt x="408" y="438"/>
                </a:lnTo>
                <a:lnTo>
                  <a:pt x="408" y="434"/>
                </a:lnTo>
                <a:lnTo>
                  <a:pt x="408" y="432"/>
                </a:lnTo>
                <a:lnTo>
                  <a:pt x="403" y="432"/>
                </a:lnTo>
                <a:lnTo>
                  <a:pt x="401" y="434"/>
                </a:lnTo>
                <a:lnTo>
                  <a:pt x="399" y="434"/>
                </a:lnTo>
                <a:lnTo>
                  <a:pt x="397" y="432"/>
                </a:lnTo>
                <a:lnTo>
                  <a:pt x="395" y="428"/>
                </a:lnTo>
                <a:lnTo>
                  <a:pt x="390" y="425"/>
                </a:lnTo>
                <a:lnTo>
                  <a:pt x="386" y="423"/>
                </a:lnTo>
                <a:lnTo>
                  <a:pt x="384" y="419"/>
                </a:lnTo>
                <a:lnTo>
                  <a:pt x="382" y="413"/>
                </a:lnTo>
                <a:lnTo>
                  <a:pt x="386" y="408"/>
                </a:lnTo>
                <a:lnTo>
                  <a:pt x="386" y="402"/>
                </a:lnTo>
                <a:lnTo>
                  <a:pt x="388" y="397"/>
                </a:lnTo>
                <a:lnTo>
                  <a:pt x="388" y="395"/>
                </a:lnTo>
                <a:lnTo>
                  <a:pt x="386" y="393"/>
                </a:lnTo>
                <a:lnTo>
                  <a:pt x="390" y="387"/>
                </a:lnTo>
                <a:lnTo>
                  <a:pt x="386" y="387"/>
                </a:lnTo>
                <a:lnTo>
                  <a:pt x="384" y="385"/>
                </a:lnTo>
                <a:lnTo>
                  <a:pt x="384" y="380"/>
                </a:lnTo>
                <a:lnTo>
                  <a:pt x="380" y="378"/>
                </a:lnTo>
                <a:lnTo>
                  <a:pt x="377" y="382"/>
                </a:lnTo>
                <a:lnTo>
                  <a:pt x="375" y="382"/>
                </a:lnTo>
                <a:lnTo>
                  <a:pt x="371" y="380"/>
                </a:lnTo>
                <a:lnTo>
                  <a:pt x="367" y="374"/>
                </a:lnTo>
                <a:lnTo>
                  <a:pt x="365" y="367"/>
                </a:lnTo>
                <a:lnTo>
                  <a:pt x="356" y="363"/>
                </a:lnTo>
                <a:lnTo>
                  <a:pt x="350" y="365"/>
                </a:lnTo>
                <a:lnTo>
                  <a:pt x="347" y="367"/>
                </a:lnTo>
                <a:lnTo>
                  <a:pt x="345" y="370"/>
                </a:lnTo>
                <a:lnTo>
                  <a:pt x="343" y="367"/>
                </a:lnTo>
                <a:lnTo>
                  <a:pt x="343" y="365"/>
                </a:lnTo>
                <a:lnTo>
                  <a:pt x="341" y="365"/>
                </a:lnTo>
                <a:lnTo>
                  <a:pt x="339" y="365"/>
                </a:lnTo>
                <a:lnTo>
                  <a:pt x="339" y="363"/>
                </a:lnTo>
                <a:lnTo>
                  <a:pt x="341" y="361"/>
                </a:lnTo>
                <a:lnTo>
                  <a:pt x="341" y="359"/>
                </a:lnTo>
                <a:lnTo>
                  <a:pt x="339" y="359"/>
                </a:lnTo>
                <a:lnTo>
                  <a:pt x="335" y="359"/>
                </a:lnTo>
                <a:lnTo>
                  <a:pt x="330" y="359"/>
                </a:lnTo>
                <a:lnTo>
                  <a:pt x="328" y="359"/>
                </a:lnTo>
                <a:lnTo>
                  <a:pt x="326" y="357"/>
                </a:lnTo>
                <a:lnTo>
                  <a:pt x="326" y="355"/>
                </a:lnTo>
                <a:lnTo>
                  <a:pt x="324" y="352"/>
                </a:lnTo>
                <a:lnTo>
                  <a:pt x="320" y="350"/>
                </a:lnTo>
                <a:lnTo>
                  <a:pt x="315" y="348"/>
                </a:lnTo>
                <a:lnTo>
                  <a:pt x="313" y="344"/>
                </a:lnTo>
                <a:lnTo>
                  <a:pt x="307" y="342"/>
                </a:lnTo>
                <a:lnTo>
                  <a:pt x="302" y="342"/>
                </a:lnTo>
                <a:lnTo>
                  <a:pt x="298" y="342"/>
                </a:lnTo>
                <a:lnTo>
                  <a:pt x="296" y="339"/>
                </a:lnTo>
                <a:lnTo>
                  <a:pt x="294" y="342"/>
                </a:lnTo>
                <a:lnTo>
                  <a:pt x="290" y="342"/>
                </a:lnTo>
                <a:lnTo>
                  <a:pt x="285" y="342"/>
                </a:lnTo>
                <a:lnTo>
                  <a:pt x="283" y="344"/>
                </a:lnTo>
                <a:lnTo>
                  <a:pt x="281" y="348"/>
                </a:lnTo>
                <a:lnTo>
                  <a:pt x="275" y="348"/>
                </a:lnTo>
                <a:lnTo>
                  <a:pt x="268" y="346"/>
                </a:lnTo>
                <a:lnTo>
                  <a:pt x="266" y="348"/>
                </a:lnTo>
                <a:lnTo>
                  <a:pt x="257" y="344"/>
                </a:lnTo>
                <a:lnTo>
                  <a:pt x="255" y="348"/>
                </a:lnTo>
                <a:lnTo>
                  <a:pt x="255" y="352"/>
                </a:lnTo>
                <a:lnTo>
                  <a:pt x="253" y="352"/>
                </a:lnTo>
                <a:lnTo>
                  <a:pt x="251" y="348"/>
                </a:lnTo>
                <a:lnTo>
                  <a:pt x="249" y="352"/>
                </a:lnTo>
                <a:lnTo>
                  <a:pt x="247" y="355"/>
                </a:lnTo>
                <a:lnTo>
                  <a:pt x="232" y="359"/>
                </a:lnTo>
                <a:lnTo>
                  <a:pt x="227" y="370"/>
                </a:lnTo>
                <a:lnTo>
                  <a:pt x="221" y="376"/>
                </a:lnTo>
                <a:lnTo>
                  <a:pt x="172" y="382"/>
                </a:lnTo>
                <a:lnTo>
                  <a:pt x="167" y="391"/>
                </a:lnTo>
                <a:lnTo>
                  <a:pt x="161" y="395"/>
                </a:lnTo>
                <a:lnTo>
                  <a:pt x="152" y="397"/>
                </a:lnTo>
                <a:lnTo>
                  <a:pt x="148" y="389"/>
                </a:lnTo>
                <a:lnTo>
                  <a:pt x="139" y="389"/>
                </a:lnTo>
                <a:lnTo>
                  <a:pt x="139" y="380"/>
                </a:lnTo>
                <a:lnTo>
                  <a:pt x="131" y="382"/>
                </a:lnTo>
                <a:lnTo>
                  <a:pt x="103" y="380"/>
                </a:lnTo>
                <a:lnTo>
                  <a:pt x="79" y="374"/>
                </a:lnTo>
                <a:lnTo>
                  <a:pt x="73" y="378"/>
                </a:lnTo>
                <a:lnTo>
                  <a:pt x="54" y="372"/>
                </a:lnTo>
                <a:lnTo>
                  <a:pt x="49" y="376"/>
                </a:lnTo>
                <a:lnTo>
                  <a:pt x="34" y="361"/>
                </a:lnTo>
                <a:lnTo>
                  <a:pt x="19" y="355"/>
                </a:lnTo>
                <a:lnTo>
                  <a:pt x="4" y="344"/>
                </a:lnTo>
                <a:lnTo>
                  <a:pt x="0" y="344"/>
                </a:lnTo>
                <a:lnTo>
                  <a:pt x="26" y="288"/>
                </a:lnTo>
                <a:lnTo>
                  <a:pt x="41" y="290"/>
                </a:lnTo>
                <a:lnTo>
                  <a:pt x="32" y="275"/>
                </a:lnTo>
                <a:lnTo>
                  <a:pt x="32" y="253"/>
                </a:lnTo>
                <a:lnTo>
                  <a:pt x="34" y="243"/>
                </a:lnTo>
                <a:lnTo>
                  <a:pt x="71" y="195"/>
                </a:lnTo>
                <a:lnTo>
                  <a:pt x="86" y="180"/>
                </a:lnTo>
                <a:lnTo>
                  <a:pt x="92" y="174"/>
                </a:lnTo>
                <a:lnTo>
                  <a:pt x="103" y="172"/>
                </a:lnTo>
                <a:lnTo>
                  <a:pt x="109" y="163"/>
                </a:lnTo>
                <a:lnTo>
                  <a:pt x="109" y="150"/>
                </a:lnTo>
                <a:lnTo>
                  <a:pt x="101" y="140"/>
                </a:lnTo>
                <a:lnTo>
                  <a:pt x="103" y="133"/>
                </a:lnTo>
                <a:lnTo>
                  <a:pt x="111" y="133"/>
                </a:lnTo>
                <a:lnTo>
                  <a:pt x="103" y="125"/>
                </a:lnTo>
                <a:lnTo>
                  <a:pt x="84" y="92"/>
                </a:lnTo>
                <a:lnTo>
                  <a:pt x="86" y="82"/>
                </a:lnTo>
                <a:lnTo>
                  <a:pt x="81" y="7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45" name="Freeform 39">
            <a:extLst>
              <a:ext uri="{FF2B5EF4-FFF2-40B4-BE49-F238E27FC236}">
                <a16:creationId xmlns:a16="http://schemas.microsoft.com/office/drawing/2014/main" id="{46764BDA-15AB-F42F-3F85-7CA29542966E}"/>
              </a:ext>
            </a:extLst>
          </p:cNvPr>
          <p:cNvSpPr>
            <a:spLocks noEditPoints="1"/>
          </p:cNvSpPr>
          <p:nvPr/>
        </p:nvSpPr>
        <p:spPr bwMode="gray">
          <a:xfrm>
            <a:off x="6591818" y="2948582"/>
            <a:ext cx="849611" cy="1209676"/>
          </a:xfrm>
          <a:custGeom>
            <a:avLst/>
            <a:gdLst>
              <a:gd name="T0" fmla="*/ 314 w 538"/>
              <a:gd name="T1" fmla="*/ 336 h 813"/>
              <a:gd name="T2" fmla="*/ 323 w 538"/>
              <a:gd name="T3" fmla="*/ 353 h 813"/>
              <a:gd name="T4" fmla="*/ 364 w 538"/>
              <a:gd name="T5" fmla="*/ 363 h 813"/>
              <a:gd name="T6" fmla="*/ 343 w 538"/>
              <a:gd name="T7" fmla="*/ 411 h 813"/>
              <a:gd name="T8" fmla="*/ 343 w 538"/>
              <a:gd name="T9" fmla="*/ 437 h 813"/>
              <a:gd name="T10" fmla="*/ 337 w 538"/>
              <a:gd name="T11" fmla="*/ 457 h 813"/>
              <a:gd name="T12" fmla="*/ 296 w 538"/>
              <a:gd name="T13" fmla="*/ 468 h 813"/>
              <a:gd name="T14" fmla="*/ 252 w 538"/>
              <a:gd name="T15" fmla="*/ 469 h 813"/>
              <a:gd name="T16" fmla="*/ 208 w 538"/>
              <a:gd name="T17" fmla="*/ 480 h 813"/>
              <a:gd name="T18" fmla="*/ 170 w 538"/>
              <a:gd name="T19" fmla="*/ 491 h 813"/>
              <a:gd name="T20" fmla="*/ 145 w 538"/>
              <a:gd name="T21" fmla="*/ 490 h 813"/>
              <a:gd name="T22" fmla="*/ 105 w 538"/>
              <a:gd name="T23" fmla="*/ 513 h 813"/>
              <a:gd name="T24" fmla="*/ 116 w 538"/>
              <a:gd name="T25" fmla="*/ 480 h 813"/>
              <a:gd name="T26" fmla="*/ 137 w 538"/>
              <a:gd name="T27" fmla="*/ 459 h 813"/>
              <a:gd name="T28" fmla="*/ 173 w 538"/>
              <a:gd name="T29" fmla="*/ 446 h 813"/>
              <a:gd name="T30" fmla="*/ 200 w 538"/>
              <a:gd name="T31" fmla="*/ 421 h 813"/>
              <a:gd name="T32" fmla="*/ 117 w 538"/>
              <a:gd name="T33" fmla="*/ 418 h 813"/>
              <a:gd name="T34" fmla="*/ 130 w 538"/>
              <a:gd name="T35" fmla="*/ 395 h 813"/>
              <a:gd name="T36" fmla="*/ 148 w 538"/>
              <a:gd name="T37" fmla="*/ 353 h 813"/>
              <a:gd name="T38" fmla="*/ 142 w 538"/>
              <a:gd name="T39" fmla="*/ 338 h 813"/>
              <a:gd name="T40" fmla="*/ 189 w 538"/>
              <a:gd name="T41" fmla="*/ 314 h 813"/>
              <a:gd name="T42" fmla="*/ 182 w 538"/>
              <a:gd name="T43" fmla="*/ 277 h 813"/>
              <a:gd name="T44" fmla="*/ 186 w 538"/>
              <a:gd name="T45" fmla="*/ 236 h 813"/>
              <a:gd name="T46" fmla="*/ 149 w 538"/>
              <a:gd name="T47" fmla="*/ 240 h 813"/>
              <a:gd name="T48" fmla="*/ 120 w 538"/>
              <a:gd name="T49" fmla="*/ 242 h 813"/>
              <a:gd name="T50" fmla="*/ 130 w 538"/>
              <a:gd name="T51" fmla="*/ 199 h 813"/>
              <a:gd name="T52" fmla="*/ 126 w 538"/>
              <a:gd name="T53" fmla="*/ 177 h 813"/>
              <a:gd name="T54" fmla="*/ 111 w 538"/>
              <a:gd name="T55" fmla="*/ 171 h 813"/>
              <a:gd name="T56" fmla="*/ 98 w 538"/>
              <a:gd name="T57" fmla="*/ 153 h 813"/>
              <a:gd name="T58" fmla="*/ 96 w 538"/>
              <a:gd name="T59" fmla="*/ 124 h 813"/>
              <a:gd name="T60" fmla="*/ 82 w 538"/>
              <a:gd name="T61" fmla="*/ 119 h 813"/>
              <a:gd name="T62" fmla="*/ 95 w 538"/>
              <a:gd name="T63" fmla="*/ 83 h 813"/>
              <a:gd name="T64" fmla="*/ 108 w 538"/>
              <a:gd name="T65" fmla="*/ 56 h 813"/>
              <a:gd name="T66" fmla="*/ 113 w 538"/>
              <a:gd name="T67" fmla="*/ 11 h 813"/>
              <a:gd name="T68" fmla="*/ 161 w 538"/>
              <a:gd name="T69" fmla="*/ 4 h 813"/>
              <a:gd name="T70" fmla="*/ 185 w 538"/>
              <a:gd name="T71" fmla="*/ 19 h 813"/>
              <a:gd name="T72" fmla="*/ 148 w 538"/>
              <a:gd name="T73" fmla="*/ 67 h 813"/>
              <a:gd name="T74" fmla="*/ 196 w 538"/>
              <a:gd name="T75" fmla="*/ 67 h 813"/>
              <a:gd name="T76" fmla="*/ 222 w 538"/>
              <a:gd name="T77" fmla="*/ 98 h 813"/>
              <a:gd name="T78" fmla="*/ 204 w 538"/>
              <a:gd name="T79" fmla="*/ 136 h 813"/>
              <a:gd name="T80" fmla="*/ 202 w 538"/>
              <a:gd name="T81" fmla="*/ 153 h 813"/>
              <a:gd name="T82" fmla="*/ 180 w 538"/>
              <a:gd name="T83" fmla="*/ 167 h 813"/>
              <a:gd name="T84" fmla="*/ 179 w 538"/>
              <a:gd name="T85" fmla="*/ 174 h 813"/>
              <a:gd name="T86" fmla="*/ 208 w 538"/>
              <a:gd name="T87" fmla="*/ 172 h 813"/>
              <a:gd name="T88" fmla="*/ 242 w 538"/>
              <a:gd name="T89" fmla="*/ 203 h 813"/>
              <a:gd name="T90" fmla="*/ 259 w 538"/>
              <a:gd name="T91" fmla="*/ 250 h 813"/>
              <a:gd name="T92" fmla="*/ 295 w 538"/>
              <a:gd name="T93" fmla="*/ 297 h 813"/>
              <a:gd name="T94" fmla="*/ 68 w 538"/>
              <a:gd name="T95" fmla="*/ 281 h 813"/>
              <a:gd name="T96" fmla="*/ 44 w 538"/>
              <a:gd name="T97" fmla="*/ 264 h 813"/>
              <a:gd name="T98" fmla="*/ 8 w 538"/>
              <a:gd name="T99" fmla="*/ 274 h 813"/>
              <a:gd name="T100" fmla="*/ 5 w 538"/>
              <a:gd name="T101" fmla="*/ 244 h 813"/>
              <a:gd name="T102" fmla="*/ 34 w 538"/>
              <a:gd name="T103" fmla="*/ 220 h 813"/>
              <a:gd name="T104" fmla="*/ 68 w 538"/>
              <a:gd name="T105" fmla="*/ 217 h 813"/>
              <a:gd name="T106" fmla="*/ 88 w 538"/>
              <a:gd name="T107" fmla="*/ 247 h 813"/>
              <a:gd name="T108" fmla="*/ 82 w 538"/>
              <a:gd name="T109" fmla="*/ 283 h 813"/>
              <a:gd name="T110" fmla="*/ 88 w 538"/>
              <a:gd name="T111" fmla="*/ 197 h 813"/>
              <a:gd name="T112" fmla="*/ 94 w 538"/>
              <a:gd name="T113" fmla="*/ 206 h 8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8" h="813">
                <a:moveTo>
                  <a:pt x="433" y="497"/>
                </a:moveTo>
                <a:lnTo>
                  <a:pt x="448" y="510"/>
                </a:lnTo>
                <a:lnTo>
                  <a:pt x="454" y="518"/>
                </a:lnTo>
                <a:lnTo>
                  <a:pt x="459" y="533"/>
                </a:lnTo>
                <a:lnTo>
                  <a:pt x="459" y="542"/>
                </a:lnTo>
                <a:lnTo>
                  <a:pt x="444" y="563"/>
                </a:lnTo>
                <a:lnTo>
                  <a:pt x="463" y="572"/>
                </a:lnTo>
                <a:lnTo>
                  <a:pt x="472" y="559"/>
                </a:lnTo>
                <a:lnTo>
                  <a:pt x="484" y="555"/>
                </a:lnTo>
                <a:lnTo>
                  <a:pt x="499" y="555"/>
                </a:lnTo>
                <a:lnTo>
                  <a:pt x="519" y="561"/>
                </a:lnTo>
                <a:lnTo>
                  <a:pt x="532" y="576"/>
                </a:lnTo>
                <a:lnTo>
                  <a:pt x="538" y="606"/>
                </a:lnTo>
                <a:lnTo>
                  <a:pt x="536" y="617"/>
                </a:lnTo>
                <a:lnTo>
                  <a:pt x="527" y="632"/>
                </a:lnTo>
                <a:lnTo>
                  <a:pt x="502" y="651"/>
                </a:lnTo>
                <a:lnTo>
                  <a:pt x="482" y="673"/>
                </a:lnTo>
                <a:lnTo>
                  <a:pt x="459" y="684"/>
                </a:lnTo>
                <a:lnTo>
                  <a:pt x="489" y="690"/>
                </a:lnTo>
                <a:lnTo>
                  <a:pt x="502" y="692"/>
                </a:lnTo>
                <a:lnTo>
                  <a:pt x="510" y="688"/>
                </a:lnTo>
                <a:lnTo>
                  <a:pt x="519" y="692"/>
                </a:lnTo>
                <a:lnTo>
                  <a:pt x="517" y="712"/>
                </a:lnTo>
                <a:lnTo>
                  <a:pt x="493" y="725"/>
                </a:lnTo>
                <a:lnTo>
                  <a:pt x="493" y="733"/>
                </a:lnTo>
                <a:lnTo>
                  <a:pt x="482" y="729"/>
                </a:lnTo>
                <a:lnTo>
                  <a:pt x="454" y="746"/>
                </a:lnTo>
                <a:lnTo>
                  <a:pt x="433" y="742"/>
                </a:lnTo>
                <a:lnTo>
                  <a:pt x="426" y="740"/>
                </a:lnTo>
                <a:lnTo>
                  <a:pt x="399" y="748"/>
                </a:lnTo>
                <a:lnTo>
                  <a:pt x="384" y="740"/>
                </a:lnTo>
                <a:lnTo>
                  <a:pt x="369" y="744"/>
                </a:lnTo>
                <a:lnTo>
                  <a:pt x="330" y="748"/>
                </a:lnTo>
                <a:lnTo>
                  <a:pt x="334" y="761"/>
                </a:lnTo>
                <a:lnTo>
                  <a:pt x="311" y="755"/>
                </a:lnTo>
                <a:lnTo>
                  <a:pt x="304" y="761"/>
                </a:lnTo>
                <a:lnTo>
                  <a:pt x="283" y="748"/>
                </a:lnTo>
                <a:lnTo>
                  <a:pt x="274" y="752"/>
                </a:lnTo>
                <a:lnTo>
                  <a:pt x="251" y="757"/>
                </a:lnTo>
                <a:lnTo>
                  <a:pt x="248" y="778"/>
                </a:lnTo>
                <a:lnTo>
                  <a:pt x="240" y="791"/>
                </a:lnTo>
                <a:lnTo>
                  <a:pt x="231" y="793"/>
                </a:lnTo>
                <a:lnTo>
                  <a:pt x="225" y="783"/>
                </a:lnTo>
                <a:lnTo>
                  <a:pt x="212" y="776"/>
                </a:lnTo>
                <a:lnTo>
                  <a:pt x="208" y="783"/>
                </a:lnTo>
                <a:lnTo>
                  <a:pt x="195" y="778"/>
                </a:lnTo>
                <a:lnTo>
                  <a:pt x="171" y="791"/>
                </a:lnTo>
                <a:lnTo>
                  <a:pt x="154" y="813"/>
                </a:lnTo>
                <a:lnTo>
                  <a:pt x="148" y="804"/>
                </a:lnTo>
                <a:lnTo>
                  <a:pt x="128" y="798"/>
                </a:lnTo>
                <a:lnTo>
                  <a:pt x="158" y="780"/>
                </a:lnTo>
                <a:lnTo>
                  <a:pt x="169" y="761"/>
                </a:lnTo>
                <a:lnTo>
                  <a:pt x="180" y="757"/>
                </a:lnTo>
                <a:lnTo>
                  <a:pt x="193" y="742"/>
                </a:lnTo>
                <a:lnTo>
                  <a:pt x="195" y="722"/>
                </a:lnTo>
                <a:lnTo>
                  <a:pt x="201" y="727"/>
                </a:lnTo>
                <a:lnTo>
                  <a:pt x="210" y="718"/>
                </a:lnTo>
                <a:lnTo>
                  <a:pt x="210" y="707"/>
                </a:lnTo>
                <a:lnTo>
                  <a:pt x="236" y="703"/>
                </a:lnTo>
                <a:lnTo>
                  <a:pt x="253" y="707"/>
                </a:lnTo>
                <a:lnTo>
                  <a:pt x="276" y="707"/>
                </a:lnTo>
                <a:lnTo>
                  <a:pt x="278" y="694"/>
                </a:lnTo>
                <a:lnTo>
                  <a:pt x="285" y="688"/>
                </a:lnTo>
                <a:lnTo>
                  <a:pt x="293" y="667"/>
                </a:lnTo>
                <a:lnTo>
                  <a:pt x="270" y="682"/>
                </a:lnTo>
                <a:lnTo>
                  <a:pt x="253" y="684"/>
                </a:lnTo>
                <a:lnTo>
                  <a:pt x="216" y="664"/>
                </a:lnTo>
                <a:lnTo>
                  <a:pt x="171" y="662"/>
                </a:lnTo>
                <a:lnTo>
                  <a:pt x="160" y="654"/>
                </a:lnTo>
                <a:lnTo>
                  <a:pt x="156" y="647"/>
                </a:lnTo>
                <a:lnTo>
                  <a:pt x="167" y="634"/>
                </a:lnTo>
                <a:lnTo>
                  <a:pt x="190" y="626"/>
                </a:lnTo>
                <a:lnTo>
                  <a:pt x="210" y="617"/>
                </a:lnTo>
                <a:lnTo>
                  <a:pt x="218" y="602"/>
                </a:lnTo>
                <a:lnTo>
                  <a:pt x="221" y="568"/>
                </a:lnTo>
                <a:lnTo>
                  <a:pt x="216" y="559"/>
                </a:lnTo>
                <a:lnTo>
                  <a:pt x="199" y="561"/>
                </a:lnTo>
                <a:lnTo>
                  <a:pt x="190" y="561"/>
                </a:lnTo>
                <a:lnTo>
                  <a:pt x="199" y="546"/>
                </a:lnTo>
                <a:lnTo>
                  <a:pt x="208" y="535"/>
                </a:lnTo>
                <a:lnTo>
                  <a:pt x="227" y="527"/>
                </a:lnTo>
                <a:lnTo>
                  <a:pt x="261" y="523"/>
                </a:lnTo>
                <a:lnTo>
                  <a:pt x="285" y="520"/>
                </a:lnTo>
                <a:lnTo>
                  <a:pt x="276" y="497"/>
                </a:lnTo>
                <a:lnTo>
                  <a:pt x="281" y="469"/>
                </a:lnTo>
                <a:lnTo>
                  <a:pt x="287" y="449"/>
                </a:lnTo>
                <a:lnTo>
                  <a:pt x="287" y="437"/>
                </a:lnTo>
                <a:lnTo>
                  <a:pt x="266" y="439"/>
                </a:lnTo>
                <a:lnTo>
                  <a:pt x="253" y="426"/>
                </a:lnTo>
                <a:lnTo>
                  <a:pt x="248" y="413"/>
                </a:lnTo>
                <a:lnTo>
                  <a:pt x="257" y="391"/>
                </a:lnTo>
                <a:lnTo>
                  <a:pt x="272" y="374"/>
                </a:lnTo>
                <a:lnTo>
                  <a:pt x="263" y="370"/>
                </a:lnTo>
                <a:lnTo>
                  <a:pt x="248" y="366"/>
                </a:lnTo>
                <a:lnTo>
                  <a:pt x="231" y="379"/>
                </a:lnTo>
                <a:lnTo>
                  <a:pt x="218" y="381"/>
                </a:lnTo>
                <a:lnTo>
                  <a:pt x="199" y="372"/>
                </a:lnTo>
                <a:lnTo>
                  <a:pt x="197" y="379"/>
                </a:lnTo>
                <a:lnTo>
                  <a:pt x="193" y="387"/>
                </a:lnTo>
                <a:lnTo>
                  <a:pt x="175" y="383"/>
                </a:lnTo>
                <a:lnTo>
                  <a:pt x="165" y="379"/>
                </a:lnTo>
                <a:lnTo>
                  <a:pt x="167" y="363"/>
                </a:lnTo>
                <a:lnTo>
                  <a:pt x="175" y="348"/>
                </a:lnTo>
                <a:lnTo>
                  <a:pt x="190" y="316"/>
                </a:lnTo>
                <a:lnTo>
                  <a:pt x="184" y="312"/>
                </a:lnTo>
                <a:lnTo>
                  <a:pt x="175" y="295"/>
                </a:lnTo>
                <a:lnTo>
                  <a:pt x="175" y="284"/>
                </a:lnTo>
                <a:lnTo>
                  <a:pt x="184" y="280"/>
                </a:lnTo>
                <a:lnTo>
                  <a:pt x="190" y="271"/>
                </a:lnTo>
                <a:lnTo>
                  <a:pt x="186" y="247"/>
                </a:lnTo>
                <a:lnTo>
                  <a:pt x="180" y="252"/>
                </a:lnTo>
                <a:lnTo>
                  <a:pt x="163" y="271"/>
                </a:lnTo>
                <a:lnTo>
                  <a:pt x="152" y="273"/>
                </a:lnTo>
                <a:lnTo>
                  <a:pt x="139" y="286"/>
                </a:lnTo>
                <a:lnTo>
                  <a:pt x="135" y="267"/>
                </a:lnTo>
                <a:lnTo>
                  <a:pt x="143" y="243"/>
                </a:lnTo>
                <a:lnTo>
                  <a:pt x="154" y="219"/>
                </a:lnTo>
                <a:lnTo>
                  <a:pt x="156" y="207"/>
                </a:lnTo>
                <a:lnTo>
                  <a:pt x="145" y="198"/>
                </a:lnTo>
                <a:lnTo>
                  <a:pt x="141" y="196"/>
                </a:lnTo>
                <a:lnTo>
                  <a:pt x="135" y="211"/>
                </a:lnTo>
                <a:lnTo>
                  <a:pt x="126" y="222"/>
                </a:lnTo>
                <a:lnTo>
                  <a:pt x="113" y="215"/>
                </a:lnTo>
                <a:lnTo>
                  <a:pt x="120" y="189"/>
                </a:lnTo>
                <a:lnTo>
                  <a:pt x="135" y="168"/>
                </a:lnTo>
                <a:lnTo>
                  <a:pt x="137" y="161"/>
                </a:lnTo>
                <a:lnTo>
                  <a:pt x="130" y="136"/>
                </a:lnTo>
                <a:lnTo>
                  <a:pt x="139" y="131"/>
                </a:lnTo>
                <a:lnTo>
                  <a:pt x="145" y="123"/>
                </a:lnTo>
                <a:lnTo>
                  <a:pt x="128" y="99"/>
                </a:lnTo>
                <a:lnTo>
                  <a:pt x="139" y="82"/>
                </a:lnTo>
                <a:lnTo>
                  <a:pt x="158" y="88"/>
                </a:lnTo>
                <a:lnTo>
                  <a:pt x="167" y="84"/>
                </a:lnTo>
                <a:lnTo>
                  <a:pt x="152" y="50"/>
                </a:lnTo>
                <a:lnTo>
                  <a:pt x="175" y="41"/>
                </a:lnTo>
                <a:lnTo>
                  <a:pt x="165" y="17"/>
                </a:lnTo>
                <a:lnTo>
                  <a:pt x="175" y="0"/>
                </a:lnTo>
                <a:lnTo>
                  <a:pt x="197" y="17"/>
                </a:lnTo>
                <a:lnTo>
                  <a:pt x="218" y="13"/>
                </a:lnTo>
                <a:lnTo>
                  <a:pt x="236" y="7"/>
                </a:lnTo>
                <a:lnTo>
                  <a:pt x="255" y="5"/>
                </a:lnTo>
                <a:lnTo>
                  <a:pt x="272" y="5"/>
                </a:lnTo>
                <a:lnTo>
                  <a:pt x="278" y="17"/>
                </a:lnTo>
                <a:lnTo>
                  <a:pt x="270" y="30"/>
                </a:lnTo>
                <a:lnTo>
                  <a:pt x="229" y="63"/>
                </a:lnTo>
                <a:lnTo>
                  <a:pt x="216" y="76"/>
                </a:lnTo>
                <a:lnTo>
                  <a:pt x="212" y="97"/>
                </a:lnTo>
                <a:lnTo>
                  <a:pt x="216" y="106"/>
                </a:lnTo>
                <a:lnTo>
                  <a:pt x="236" y="106"/>
                </a:lnTo>
                <a:lnTo>
                  <a:pt x="257" y="103"/>
                </a:lnTo>
                <a:lnTo>
                  <a:pt x="274" y="103"/>
                </a:lnTo>
                <a:lnTo>
                  <a:pt x="287" y="106"/>
                </a:lnTo>
                <a:lnTo>
                  <a:pt x="326" y="103"/>
                </a:lnTo>
                <a:lnTo>
                  <a:pt x="339" y="121"/>
                </a:lnTo>
                <a:lnTo>
                  <a:pt x="330" y="140"/>
                </a:lnTo>
                <a:lnTo>
                  <a:pt x="324" y="155"/>
                </a:lnTo>
                <a:lnTo>
                  <a:pt x="326" y="159"/>
                </a:lnTo>
                <a:lnTo>
                  <a:pt x="313" y="189"/>
                </a:lnTo>
                <a:lnTo>
                  <a:pt x="306" y="196"/>
                </a:lnTo>
                <a:lnTo>
                  <a:pt x="298" y="215"/>
                </a:lnTo>
                <a:lnTo>
                  <a:pt x="281" y="226"/>
                </a:lnTo>
                <a:lnTo>
                  <a:pt x="272" y="228"/>
                </a:lnTo>
                <a:lnTo>
                  <a:pt x="283" y="237"/>
                </a:lnTo>
                <a:lnTo>
                  <a:pt x="296" y="243"/>
                </a:lnTo>
                <a:lnTo>
                  <a:pt x="293" y="243"/>
                </a:lnTo>
                <a:lnTo>
                  <a:pt x="285" y="252"/>
                </a:lnTo>
                <a:lnTo>
                  <a:pt x="270" y="254"/>
                </a:lnTo>
                <a:lnTo>
                  <a:pt x="263" y="265"/>
                </a:lnTo>
                <a:lnTo>
                  <a:pt x="231" y="262"/>
                </a:lnTo>
                <a:lnTo>
                  <a:pt x="242" y="273"/>
                </a:lnTo>
                <a:lnTo>
                  <a:pt x="248" y="273"/>
                </a:lnTo>
                <a:lnTo>
                  <a:pt x="261" y="275"/>
                </a:lnTo>
                <a:lnTo>
                  <a:pt x="272" y="275"/>
                </a:lnTo>
                <a:lnTo>
                  <a:pt x="285" y="267"/>
                </a:lnTo>
                <a:lnTo>
                  <a:pt x="293" y="265"/>
                </a:lnTo>
                <a:lnTo>
                  <a:pt x="304" y="273"/>
                </a:lnTo>
                <a:lnTo>
                  <a:pt x="321" y="280"/>
                </a:lnTo>
                <a:lnTo>
                  <a:pt x="339" y="303"/>
                </a:lnTo>
                <a:lnTo>
                  <a:pt x="349" y="314"/>
                </a:lnTo>
                <a:lnTo>
                  <a:pt x="354" y="321"/>
                </a:lnTo>
                <a:lnTo>
                  <a:pt x="351" y="331"/>
                </a:lnTo>
                <a:lnTo>
                  <a:pt x="360" y="366"/>
                </a:lnTo>
                <a:lnTo>
                  <a:pt x="369" y="389"/>
                </a:lnTo>
                <a:lnTo>
                  <a:pt x="379" y="396"/>
                </a:lnTo>
                <a:lnTo>
                  <a:pt x="396" y="400"/>
                </a:lnTo>
                <a:lnTo>
                  <a:pt x="411" y="424"/>
                </a:lnTo>
                <a:lnTo>
                  <a:pt x="429" y="449"/>
                </a:lnTo>
                <a:lnTo>
                  <a:pt x="431" y="471"/>
                </a:lnTo>
                <a:lnTo>
                  <a:pt x="426" y="492"/>
                </a:lnTo>
                <a:lnTo>
                  <a:pt x="433" y="497"/>
                </a:lnTo>
                <a:close/>
                <a:moveTo>
                  <a:pt x="105" y="456"/>
                </a:moveTo>
                <a:lnTo>
                  <a:pt x="100" y="445"/>
                </a:lnTo>
                <a:lnTo>
                  <a:pt x="77" y="447"/>
                </a:lnTo>
                <a:lnTo>
                  <a:pt x="79" y="437"/>
                </a:lnTo>
                <a:lnTo>
                  <a:pt x="70" y="430"/>
                </a:lnTo>
                <a:lnTo>
                  <a:pt x="64" y="419"/>
                </a:lnTo>
                <a:lnTo>
                  <a:pt x="55" y="415"/>
                </a:lnTo>
                <a:lnTo>
                  <a:pt x="49" y="430"/>
                </a:lnTo>
                <a:lnTo>
                  <a:pt x="32" y="441"/>
                </a:lnTo>
                <a:lnTo>
                  <a:pt x="12" y="434"/>
                </a:lnTo>
                <a:lnTo>
                  <a:pt x="2" y="422"/>
                </a:lnTo>
                <a:lnTo>
                  <a:pt x="0" y="411"/>
                </a:lnTo>
                <a:lnTo>
                  <a:pt x="21" y="398"/>
                </a:lnTo>
                <a:lnTo>
                  <a:pt x="8" y="387"/>
                </a:lnTo>
                <a:lnTo>
                  <a:pt x="30" y="383"/>
                </a:lnTo>
                <a:lnTo>
                  <a:pt x="38" y="361"/>
                </a:lnTo>
                <a:lnTo>
                  <a:pt x="38" y="353"/>
                </a:lnTo>
                <a:lnTo>
                  <a:pt x="49" y="348"/>
                </a:lnTo>
                <a:lnTo>
                  <a:pt x="62" y="342"/>
                </a:lnTo>
                <a:lnTo>
                  <a:pt x="81" y="338"/>
                </a:lnTo>
                <a:lnTo>
                  <a:pt x="92" y="340"/>
                </a:lnTo>
                <a:lnTo>
                  <a:pt x="100" y="344"/>
                </a:lnTo>
                <a:lnTo>
                  <a:pt x="109" y="342"/>
                </a:lnTo>
                <a:lnTo>
                  <a:pt x="115" y="348"/>
                </a:lnTo>
                <a:lnTo>
                  <a:pt x="128" y="383"/>
                </a:lnTo>
                <a:lnTo>
                  <a:pt x="128" y="391"/>
                </a:lnTo>
                <a:lnTo>
                  <a:pt x="126" y="404"/>
                </a:lnTo>
                <a:lnTo>
                  <a:pt x="135" y="422"/>
                </a:lnTo>
                <a:lnTo>
                  <a:pt x="130" y="437"/>
                </a:lnTo>
                <a:lnTo>
                  <a:pt x="120" y="449"/>
                </a:lnTo>
                <a:lnTo>
                  <a:pt x="111" y="456"/>
                </a:lnTo>
                <a:lnTo>
                  <a:pt x="105" y="456"/>
                </a:lnTo>
                <a:close/>
                <a:moveTo>
                  <a:pt x="133" y="327"/>
                </a:moveTo>
                <a:lnTo>
                  <a:pt x="128" y="312"/>
                </a:lnTo>
                <a:lnTo>
                  <a:pt x="133" y="297"/>
                </a:lnTo>
                <a:lnTo>
                  <a:pt x="141" y="293"/>
                </a:lnTo>
                <a:lnTo>
                  <a:pt x="143" y="316"/>
                </a:lnTo>
                <a:lnTo>
                  <a:pt x="137" y="327"/>
                </a:lnTo>
                <a:lnTo>
                  <a:pt x="133" y="32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46" name="Freeform 40">
            <a:extLst>
              <a:ext uri="{FF2B5EF4-FFF2-40B4-BE49-F238E27FC236}">
                <a16:creationId xmlns:a16="http://schemas.microsoft.com/office/drawing/2014/main" id="{2D3ED161-754F-2B63-B720-B657124B992A}"/>
              </a:ext>
            </a:extLst>
          </p:cNvPr>
          <p:cNvSpPr>
            <a:spLocks/>
          </p:cNvSpPr>
          <p:nvPr/>
        </p:nvSpPr>
        <p:spPr bwMode="gray">
          <a:xfrm>
            <a:off x="8113267" y="4283235"/>
            <a:ext cx="678765" cy="315978"/>
          </a:xfrm>
          <a:custGeom>
            <a:avLst/>
            <a:gdLst>
              <a:gd name="T0" fmla="*/ 8 w 431"/>
              <a:gd name="T1" fmla="*/ 74 h 213"/>
              <a:gd name="T2" fmla="*/ 12 w 431"/>
              <a:gd name="T3" fmla="*/ 74 h 213"/>
              <a:gd name="T4" fmla="*/ 18 w 431"/>
              <a:gd name="T5" fmla="*/ 76 h 213"/>
              <a:gd name="T6" fmla="*/ 20 w 431"/>
              <a:gd name="T7" fmla="*/ 81 h 213"/>
              <a:gd name="T8" fmla="*/ 23 w 431"/>
              <a:gd name="T9" fmla="*/ 87 h 213"/>
              <a:gd name="T10" fmla="*/ 35 w 431"/>
              <a:gd name="T11" fmla="*/ 79 h 213"/>
              <a:gd name="T12" fmla="*/ 38 w 431"/>
              <a:gd name="T13" fmla="*/ 74 h 213"/>
              <a:gd name="T14" fmla="*/ 51 w 431"/>
              <a:gd name="T15" fmla="*/ 75 h 213"/>
              <a:gd name="T16" fmla="*/ 54 w 431"/>
              <a:gd name="T17" fmla="*/ 81 h 213"/>
              <a:gd name="T18" fmla="*/ 70 w 431"/>
              <a:gd name="T19" fmla="*/ 79 h 213"/>
              <a:gd name="T20" fmla="*/ 76 w 431"/>
              <a:gd name="T21" fmla="*/ 75 h 213"/>
              <a:gd name="T22" fmla="*/ 100 w 431"/>
              <a:gd name="T23" fmla="*/ 70 h 213"/>
              <a:gd name="T24" fmla="*/ 108 w 431"/>
              <a:gd name="T25" fmla="*/ 65 h 213"/>
              <a:gd name="T26" fmla="*/ 121 w 431"/>
              <a:gd name="T27" fmla="*/ 67 h 213"/>
              <a:gd name="T28" fmla="*/ 123 w 431"/>
              <a:gd name="T29" fmla="*/ 74 h 213"/>
              <a:gd name="T30" fmla="*/ 132 w 431"/>
              <a:gd name="T31" fmla="*/ 76 h 213"/>
              <a:gd name="T32" fmla="*/ 132 w 431"/>
              <a:gd name="T33" fmla="*/ 65 h 213"/>
              <a:gd name="T34" fmla="*/ 130 w 431"/>
              <a:gd name="T35" fmla="*/ 57 h 213"/>
              <a:gd name="T36" fmla="*/ 128 w 431"/>
              <a:gd name="T37" fmla="*/ 40 h 213"/>
              <a:gd name="T38" fmla="*/ 146 w 431"/>
              <a:gd name="T39" fmla="*/ 27 h 213"/>
              <a:gd name="T40" fmla="*/ 149 w 431"/>
              <a:gd name="T41" fmla="*/ 20 h 213"/>
              <a:gd name="T42" fmla="*/ 166 w 431"/>
              <a:gd name="T43" fmla="*/ 16 h 213"/>
              <a:gd name="T44" fmla="*/ 175 w 431"/>
              <a:gd name="T45" fmla="*/ 21 h 213"/>
              <a:gd name="T46" fmla="*/ 194 w 431"/>
              <a:gd name="T47" fmla="*/ 20 h 213"/>
              <a:gd name="T48" fmla="*/ 230 w 431"/>
              <a:gd name="T49" fmla="*/ 8 h 213"/>
              <a:gd name="T50" fmla="*/ 269 w 431"/>
              <a:gd name="T51" fmla="*/ 10 h 213"/>
              <a:gd name="T52" fmla="*/ 280 w 431"/>
              <a:gd name="T53" fmla="*/ 16 h 213"/>
              <a:gd name="T54" fmla="*/ 278 w 431"/>
              <a:gd name="T55" fmla="*/ 33 h 213"/>
              <a:gd name="T56" fmla="*/ 294 w 431"/>
              <a:gd name="T57" fmla="*/ 52 h 213"/>
              <a:gd name="T58" fmla="*/ 282 w 431"/>
              <a:gd name="T59" fmla="*/ 67 h 213"/>
              <a:gd name="T60" fmla="*/ 268 w 431"/>
              <a:gd name="T61" fmla="*/ 65 h 213"/>
              <a:gd name="T62" fmla="*/ 259 w 431"/>
              <a:gd name="T63" fmla="*/ 69 h 213"/>
              <a:gd name="T64" fmla="*/ 269 w 431"/>
              <a:gd name="T65" fmla="*/ 75 h 213"/>
              <a:gd name="T66" fmla="*/ 259 w 431"/>
              <a:gd name="T67" fmla="*/ 81 h 213"/>
              <a:gd name="T68" fmla="*/ 262 w 431"/>
              <a:gd name="T69" fmla="*/ 94 h 213"/>
              <a:gd name="T70" fmla="*/ 254 w 431"/>
              <a:gd name="T71" fmla="*/ 107 h 213"/>
              <a:gd name="T72" fmla="*/ 243 w 431"/>
              <a:gd name="T73" fmla="*/ 121 h 213"/>
              <a:gd name="T74" fmla="*/ 224 w 431"/>
              <a:gd name="T75" fmla="*/ 122 h 213"/>
              <a:gd name="T76" fmla="*/ 201 w 431"/>
              <a:gd name="T77" fmla="*/ 122 h 213"/>
              <a:gd name="T78" fmla="*/ 184 w 431"/>
              <a:gd name="T79" fmla="*/ 130 h 213"/>
              <a:gd name="T80" fmla="*/ 171 w 431"/>
              <a:gd name="T81" fmla="*/ 129 h 213"/>
              <a:gd name="T82" fmla="*/ 145 w 431"/>
              <a:gd name="T83" fmla="*/ 125 h 213"/>
              <a:gd name="T84" fmla="*/ 108 w 431"/>
              <a:gd name="T85" fmla="*/ 116 h 213"/>
              <a:gd name="T86" fmla="*/ 98 w 431"/>
              <a:gd name="T87" fmla="*/ 106 h 213"/>
              <a:gd name="T88" fmla="*/ 83 w 431"/>
              <a:gd name="T89" fmla="*/ 103 h 213"/>
              <a:gd name="T90" fmla="*/ 70 w 431"/>
              <a:gd name="T91" fmla="*/ 103 h 213"/>
              <a:gd name="T92" fmla="*/ 61 w 431"/>
              <a:gd name="T93" fmla="*/ 103 h 213"/>
              <a:gd name="T94" fmla="*/ 45 w 431"/>
              <a:gd name="T95" fmla="*/ 111 h 213"/>
              <a:gd name="T96" fmla="*/ 35 w 431"/>
              <a:gd name="T97" fmla="*/ 104 h 213"/>
              <a:gd name="T98" fmla="*/ 22 w 431"/>
              <a:gd name="T99" fmla="*/ 108 h 213"/>
              <a:gd name="T100" fmla="*/ 13 w 431"/>
              <a:gd name="T101" fmla="*/ 101 h 213"/>
              <a:gd name="T102" fmla="*/ 3 w 431"/>
              <a:gd name="T103" fmla="*/ 94 h 213"/>
              <a:gd name="T104" fmla="*/ 4 w 431"/>
              <a:gd name="T105" fmla="*/ 81 h 2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1" h="213">
                <a:moveTo>
                  <a:pt x="2" y="117"/>
                </a:moveTo>
                <a:lnTo>
                  <a:pt x="11" y="117"/>
                </a:lnTo>
                <a:lnTo>
                  <a:pt x="15" y="112"/>
                </a:lnTo>
                <a:lnTo>
                  <a:pt x="17" y="117"/>
                </a:lnTo>
                <a:lnTo>
                  <a:pt x="23" y="117"/>
                </a:lnTo>
                <a:lnTo>
                  <a:pt x="26" y="121"/>
                </a:lnTo>
                <a:lnTo>
                  <a:pt x="30" y="123"/>
                </a:lnTo>
                <a:lnTo>
                  <a:pt x="30" y="129"/>
                </a:lnTo>
                <a:lnTo>
                  <a:pt x="36" y="132"/>
                </a:lnTo>
                <a:lnTo>
                  <a:pt x="34" y="138"/>
                </a:lnTo>
                <a:lnTo>
                  <a:pt x="41" y="138"/>
                </a:lnTo>
                <a:lnTo>
                  <a:pt x="51" y="125"/>
                </a:lnTo>
                <a:lnTo>
                  <a:pt x="51" y="114"/>
                </a:lnTo>
                <a:lnTo>
                  <a:pt x="56" y="117"/>
                </a:lnTo>
                <a:lnTo>
                  <a:pt x="62" y="114"/>
                </a:lnTo>
                <a:lnTo>
                  <a:pt x="75" y="119"/>
                </a:lnTo>
                <a:lnTo>
                  <a:pt x="77" y="123"/>
                </a:lnTo>
                <a:lnTo>
                  <a:pt x="79" y="129"/>
                </a:lnTo>
                <a:lnTo>
                  <a:pt x="94" y="127"/>
                </a:lnTo>
                <a:lnTo>
                  <a:pt x="103" y="125"/>
                </a:lnTo>
                <a:lnTo>
                  <a:pt x="103" y="119"/>
                </a:lnTo>
                <a:lnTo>
                  <a:pt x="111" y="119"/>
                </a:lnTo>
                <a:lnTo>
                  <a:pt x="114" y="112"/>
                </a:lnTo>
                <a:lnTo>
                  <a:pt x="146" y="112"/>
                </a:lnTo>
                <a:lnTo>
                  <a:pt x="148" y="106"/>
                </a:lnTo>
                <a:lnTo>
                  <a:pt x="159" y="104"/>
                </a:lnTo>
                <a:lnTo>
                  <a:pt x="163" y="108"/>
                </a:lnTo>
                <a:lnTo>
                  <a:pt x="178" y="106"/>
                </a:lnTo>
                <a:lnTo>
                  <a:pt x="180" y="110"/>
                </a:lnTo>
                <a:lnTo>
                  <a:pt x="180" y="117"/>
                </a:lnTo>
                <a:lnTo>
                  <a:pt x="191" y="123"/>
                </a:lnTo>
                <a:lnTo>
                  <a:pt x="193" y="121"/>
                </a:lnTo>
                <a:lnTo>
                  <a:pt x="195" y="108"/>
                </a:lnTo>
                <a:lnTo>
                  <a:pt x="193" y="104"/>
                </a:lnTo>
                <a:lnTo>
                  <a:pt x="184" y="101"/>
                </a:lnTo>
                <a:lnTo>
                  <a:pt x="191" y="91"/>
                </a:lnTo>
                <a:lnTo>
                  <a:pt x="176" y="69"/>
                </a:lnTo>
                <a:lnTo>
                  <a:pt x="187" y="63"/>
                </a:lnTo>
                <a:lnTo>
                  <a:pt x="210" y="50"/>
                </a:lnTo>
                <a:lnTo>
                  <a:pt x="214" y="43"/>
                </a:lnTo>
                <a:lnTo>
                  <a:pt x="214" y="33"/>
                </a:lnTo>
                <a:lnTo>
                  <a:pt x="219" y="31"/>
                </a:lnTo>
                <a:lnTo>
                  <a:pt x="229" y="37"/>
                </a:lnTo>
                <a:lnTo>
                  <a:pt x="244" y="26"/>
                </a:lnTo>
                <a:lnTo>
                  <a:pt x="249" y="26"/>
                </a:lnTo>
                <a:lnTo>
                  <a:pt x="257" y="33"/>
                </a:lnTo>
                <a:lnTo>
                  <a:pt x="270" y="35"/>
                </a:lnTo>
                <a:lnTo>
                  <a:pt x="285" y="31"/>
                </a:lnTo>
                <a:lnTo>
                  <a:pt x="302" y="0"/>
                </a:lnTo>
                <a:lnTo>
                  <a:pt x="337" y="13"/>
                </a:lnTo>
                <a:lnTo>
                  <a:pt x="362" y="22"/>
                </a:lnTo>
                <a:lnTo>
                  <a:pt x="395" y="16"/>
                </a:lnTo>
                <a:lnTo>
                  <a:pt x="408" y="22"/>
                </a:lnTo>
                <a:lnTo>
                  <a:pt x="410" y="26"/>
                </a:lnTo>
                <a:lnTo>
                  <a:pt x="410" y="31"/>
                </a:lnTo>
                <a:lnTo>
                  <a:pt x="408" y="52"/>
                </a:lnTo>
                <a:lnTo>
                  <a:pt x="412" y="61"/>
                </a:lnTo>
                <a:lnTo>
                  <a:pt x="431" y="82"/>
                </a:lnTo>
                <a:lnTo>
                  <a:pt x="416" y="93"/>
                </a:lnTo>
                <a:lnTo>
                  <a:pt x="414" y="106"/>
                </a:lnTo>
                <a:lnTo>
                  <a:pt x="397" y="108"/>
                </a:lnTo>
                <a:lnTo>
                  <a:pt x="393" y="104"/>
                </a:lnTo>
                <a:lnTo>
                  <a:pt x="386" y="104"/>
                </a:lnTo>
                <a:lnTo>
                  <a:pt x="380" y="110"/>
                </a:lnTo>
                <a:lnTo>
                  <a:pt x="390" y="112"/>
                </a:lnTo>
                <a:lnTo>
                  <a:pt x="395" y="119"/>
                </a:lnTo>
                <a:lnTo>
                  <a:pt x="390" y="127"/>
                </a:lnTo>
                <a:lnTo>
                  <a:pt x="380" y="129"/>
                </a:lnTo>
                <a:lnTo>
                  <a:pt x="380" y="142"/>
                </a:lnTo>
                <a:lnTo>
                  <a:pt x="384" y="149"/>
                </a:lnTo>
                <a:lnTo>
                  <a:pt x="380" y="160"/>
                </a:lnTo>
                <a:lnTo>
                  <a:pt x="373" y="170"/>
                </a:lnTo>
                <a:lnTo>
                  <a:pt x="356" y="177"/>
                </a:lnTo>
                <a:lnTo>
                  <a:pt x="356" y="192"/>
                </a:lnTo>
                <a:lnTo>
                  <a:pt x="335" y="187"/>
                </a:lnTo>
                <a:lnTo>
                  <a:pt x="328" y="194"/>
                </a:lnTo>
                <a:lnTo>
                  <a:pt x="307" y="192"/>
                </a:lnTo>
                <a:lnTo>
                  <a:pt x="294" y="194"/>
                </a:lnTo>
                <a:lnTo>
                  <a:pt x="277" y="213"/>
                </a:lnTo>
                <a:lnTo>
                  <a:pt x="270" y="207"/>
                </a:lnTo>
                <a:lnTo>
                  <a:pt x="255" y="207"/>
                </a:lnTo>
                <a:lnTo>
                  <a:pt x="251" y="205"/>
                </a:lnTo>
                <a:lnTo>
                  <a:pt x="225" y="200"/>
                </a:lnTo>
                <a:lnTo>
                  <a:pt x="212" y="198"/>
                </a:lnTo>
                <a:lnTo>
                  <a:pt x="191" y="194"/>
                </a:lnTo>
                <a:lnTo>
                  <a:pt x="159" y="185"/>
                </a:lnTo>
                <a:lnTo>
                  <a:pt x="150" y="172"/>
                </a:lnTo>
                <a:lnTo>
                  <a:pt x="144" y="168"/>
                </a:lnTo>
                <a:lnTo>
                  <a:pt x="141" y="155"/>
                </a:lnTo>
                <a:lnTo>
                  <a:pt x="122" y="164"/>
                </a:lnTo>
                <a:lnTo>
                  <a:pt x="114" y="160"/>
                </a:lnTo>
                <a:lnTo>
                  <a:pt x="103" y="164"/>
                </a:lnTo>
                <a:lnTo>
                  <a:pt x="99" y="160"/>
                </a:lnTo>
                <a:lnTo>
                  <a:pt x="90" y="164"/>
                </a:lnTo>
                <a:lnTo>
                  <a:pt x="81" y="179"/>
                </a:lnTo>
                <a:lnTo>
                  <a:pt x="66" y="177"/>
                </a:lnTo>
                <a:lnTo>
                  <a:pt x="51" y="170"/>
                </a:lnTo>
                <a:lnTo>
                  <a:pt x="51" y="166"/>
                </a:lnTo>
                <a:lnTo>
                  <a:pt x="47" y="162"/>
                </a:lnTo>
                <a:lnTo>
                  <a:pt x="32" y="172"/>
                </a:lnTo>
                <a:lnTo>
                  <a:pt x="19" y="164"/>
                </a:lnTo>
                <a:lnTo>
                  <a:pt x="19" y="160"/>
                </a:lnTo>
                <a:lnTo>
                  <a:pt x="2" y="157"/>
                </a:lnTo>
                <a:lnTo>
                  <a:pt x="4" y="149"/>
                </a:lnTo>
                <a:lnTo>
                  <a:pt x="0" y="140"/>
                </a:lnTo>
                <a:lnTo>
                  <a:pt x="6" y="129"/>
                </a:lnTo>
                <a:lnTo>
                  <a:pt x="2" y="11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47" name="Freeform 41">
            <a:extLst>
              <a:ext uri="{FF2B5EF4-FFF2-40B4-BE49-F238E27FC236}">
                <a16:creationId xmlns:a16="http://schemas.microsoft.com/office/drawing/2014/main" id="{CE677C5F-AE57-CB04-DC0D-EBA6FA0C2BE1}"/>
              </a:ext>
            </a:extLst>
          </p:cNvPr>
          <p:cNvSpPr>
            <a:spLocks/>
          </p:cNvSpPr>
          <p:nvPr/>
        </p:nvSpPr>
        <p:spPr bwMode="gray">
          <a:xfrm>
            <a:off x="7512999" y="3957825"/>
            <a:ext cx="323221" cy="259385"/>
          </a:xfrm>
          <a:custGeom>
            <a:avLst/>
            <a:gdLst>
              <a:gd name="T0" fmla="*/ 18 w 206"/>
              <a:gd name="T1" fmla="*/ 11 h 174"/>
              <a:gd name="T2" fmla="*/ 35 w 206"/>
              <a:gd name="T3" fmla="*/ 11 h 174"/>
              <a:gd name="T4" fmla="*/ 47 w 206"/>
              <a:gd name="T5" fmla="*/ 7 h 174"/>
              <a:gd name="T6" fmla="*/ 61 w 206"/>
              <a:gd name="T7" fmla="*/ 9 h 174"/>
              <a:gd name="T8" fmla="*/ 70 w 206"/>
              <a:gd name="T9" fmla="*/ 6 h 174"/>
              <a:gd name="T10" fmla="*/ 80 w 206"/>
              <a:gd name="T11" fmla="*/ 6 h 174"/>
              <a:gd name="T12" fmla="*/ 89 w 206"/>
              <a:gd name="T13" fmla="*/ 7 h 174"/>
              <a:gd name="T14" fmla="*/ 97 w 206"/>
              <a:gd name="T15" fmla="*/ 6 h 174"/>
              <a:gd name="T16" fmla="*/ 109 w 206"/>
              <a:gd name="T17" fmla="*/ 13 h 174"/>
              <a:gd name="T18" fmla="*/ 121 w 206"/>
              <a:gd name="T19" fmla="*/ 32 h 174"/>
              <a:gd name="T20" fmla="*/ 118 w 206"/>
              <a:gd name="T21" fmla="*/ 42 h 174"/>
              <a:gd name="T22" fmla="*/ 135 w 206"/>
              <a:gd name="T23" fmla="*/ 46 h 174"/>
              <a:gd name="T24" fmla="*/ 140 w 206"/>
              <a:gd name="T25" fmla="*/ 67 h 174"/>
              <a:gd name="T26" fmla="*/ 130 w 206"/>
              <a:gd name="T27" fmla="*/ 75 h 174"/>
              <a:gd name="T28" fmla="*/ 122 w 206"/>
              <a:gd name="T29" fmla="*/ 80 h 174"/>
              <a:gd name="T30" fmla="*/ 120 w 206"/>
              <a:gd name="T31" fmla="*/ 95 h 174"/>
              <a:gd name="T32" fmla="*/ 122 w 206"/>
              <a:gd name="T33" fmla="*/ 109 h 174"/>
              <a:gd name="T34" fmla="*/ 109 w 206"/>
              <a:gd name="T35" fmla="*/ 110 h 174"/>
              <a:gd name="T36" fmla="*/ 101 w 206"/>
              <a:gd name="T37" fmla="*/ 99 h 174"/>
              <a:gd name="T38" fmla="*/ 86 w 206"/>
              <a:gd name="T39" fmla="*/ 94 h 174"/>
              <a:gd name="T40" fmla="*/ 85 w 206"/>
              <a:gd name="T41" fmla="*/ 85 h 174"/>
              <a:gd name="T42" fmla="*/ 83 w 206"/>
              <a:gd name="T43" fmla="*/ 78 h 174"/>
              <a:gd name="T44" fmla="*/ 71 w 206"/>
              <a:gd name="T45" fmla="*/ 86 h 174"/>
              <a:gd name="T46" fmla="*/ 60 w 206"/>
              <a:gd name="T47" fmla="*/ 85 h 174"/>
              <a:gd name="T48" fmla="*/ 60 w 206"/>
              <a:gd name="T49" fmla="*/ 75 h 174"/>
              <a:gd name="T50" fmla="*/ 57 w 206"/>
              <a:gd name="T51" fmla="*/ 66 h 174"/>
              <a:gd name="T52" fmla="*/ 42 w 206"/>
              <a:gd name="T53" fmla="*/ 64 h 174"/>
              <a:gd name="T54" fmla="*/ 31 w 206"/>
              <a:gd name="T55" fmla="*/ 58 h 174"/>
              <a:gd name="T56" fmla="*/ 25 w 206"/>
              <a:gd name="T57" fmla="*/ 42 h 174"/>
              <a:gd name="T58" fmla="*/ 15 w 206"/>
              <a:gd name="T59" fmla="*/ 44 h 174"/>
              <a:gd name="T60" fmla="*/ 9 w 206"/>
              <a:gd name="T61" fmla="*/ 42 h 174"/>
              <a:gd name="T62" fmla="*/ 0 w 206"/>
              <a:gd name="T63" fmla="*/ 2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6" h="174">
                <a:moveTo>
                  <a:pt x="0" y="37"/>
                </a:moveTo>
                <a:lnTo>
                  <a:pt x="26" y="18"/>
                </a:lnTo>
                <a:lnTo>
                  <a:pt x="37" y="13"/>
                </a:lnTo>
                <a:lnTo>
                  <a:pt x="52" y="18"/>
                </a:lnTo>
                <a:lnTo>
                  <a:pt x="62" y="15"/>
                </a:lnTo>
                <a:lnTo>
                  <a:pt x="69" y="11"/>
                </a:lnTo>
                <a:lnTo>
                  <a:pt x="80" y="13"/>
                </a:lnTo>
                <a:lnTo>
                  <a:pt x="90" y="15"/>
                </a:lnTo>
                <a:lnTo>
                  <a:pt x="103" y="15"/>
                </a:lnTo>
                <a:lnTo>
                  <a:pt x="103" y="9"/>
                </a:lnTo>
                <a:lnTo>
                  <a:pt x="110" y="9"/>
                </a:lnTo>
                <a:lnTo>
                  <a:pt x="118" y="9"/>
                </a:lnTo>
                <a:lnTo>
                  <a:pt x="125" y="0"/>
                </a:lnTo>
                <a:lnTo>
                  <a:pt x="131" y="11"/>
                </a:lnTo>
                <a:lnTo>
                  <a:pt x="135" y="7"/>
                </a:lnTo>
                <a:lnTo>
                  <a:pt x="142" y="9"/>
                </a:lnTo>
                <a:lnTo>
                  <a:pt x="148" y="24"/>
                </a:lnTo>
                <a:lnTo>
                  <a:pt x="161" y="20"/>
                </a:lnTo>
                <a:lnTo>
                  <a:pt x="180" y="35"/>
                </a:lnTo>
                <a:lnTo>
                  <a:pt x="178" y="50"/>
                </a:lnTo>
                <a:lnTo>
                  <a:pt x="174" y="54"/>
                </a:lnTo>
                <a:lnTo>
                  <a:pt x="174" y="67"/>
                </a:lnTo>
                <a:lnTo>
                  <a:pt x="191" y="67"/>
                </a:lnTo>
                <a:lnTo>
                  <a:pt x="198" y="73"/>
                </a:lnTo>
                <a:lnTo>
                  <a:pt x="206" y="89"/>
                </a:lnTo>
                <a:lnTo>
                  <a:pt x="206" y="106"/>
                </a:lnTo>
                <a:lnTo>
                  <a:pt x="195" y="121"/>
                </a:lnTo>
                <a:lnTo>
                  <a:pt x="191" y="119"/>
                </a:lnTo>
                <a:lnTo>
                  <a:pt x="187" y="121"/>
                </a:lnTo>
                <a:lnTo>
                  <a:pt x="180" y="127"/>
                </a:lnTo>
                <a:lnTo>
                  <a:pt x="176" y="138"/>
                </a:lnTo>
                <a:lnTo>
                  <a:pt x="176" y="151"/>
                </a:lnTo>
                <a:lnTo>
                  <a:pt x="185" y="159"/>
                </a:lnTo>
                <a:lnTo>
                  <a:pt x="180" y="172"/>
                </a:lnTo>
                <a:lnTo>
                  <a:pt x="178" y="168"/>
                </a:lnTo>
                <a:lnTo>
                  <a:pt x="161" y="174"/>
                </a:lnTo>
                <a:lnTo>
                  <a:pt x="159" y="166"/>
                </a:lnTo>
                <a:lnTo>
                  <a:pt x="148" y="157"/>
                </a:lnTo>
                <a:lnTo>
                  <a:pt x="140" y="151"/>
                </a:lnTo>
                <a:lnTo>
                  <a:pt x="127" y="149"/>
                </a:lnTo>
                <a:lnTo>
                  <a:pt x="129" y="140"/>
                </a:lnTo>
                <a:lnTo>
                  <a:pt x="125" y="134"/>
                </a:lnTo>
                <a:lnTo>
                  <a:pt x="129" y="119"/>
                </a:lnTo>
                <a:lnTo>
                  <a:pt x="122" y="123"/>
                </a:lnTo>
                <a:lnTo>
                  <a:pt x="118" y="134"/>
                </a:lnTo>
                <a:lnTo>
                  <a:pt x="105" y="136"/>
                </a:lnTo>
                <a:lnTo>
                  <a:pt x="97" y="138"/>
                </a:lnTo>
                <a:lnTo>
                  <a:pt x="88" y="134"/>
                </a:lnTo>
                <a:lnTo>
                  <a:pt x="90" y="125"/>
                </a:lnTo>
                <a:lnTo>
                  <a:pt x="88" y="119"/>
                </a:lnTo>
                <a:lnTo>
                  <a:pt x="92" y="110"/>
                </a:lnTo>
                <a:lnTo>
                  <a:pt x="84" y="104"/>
                </a:lnTo>
                <a:lnTo>
                  <a:pt x="69" y="101"/>
                </a:lnTo>
                <a:lnTo>
                  <a:pt x="62" y="101"/>
                </a:lnTo>
                <a:lnTo>
                  <a:pt x="58" y="91"/>
                </a:lnTo>
                <a:lnTo>
                  <a:pt x="45" y="91"/>
                </a:lnTo>
                <a:lnTo>
                  <a:pt x="41" y="86"/>
                </a:lnTo>
                <a:lnTo>
                  <a:pt x="37" y="67"/>
                </a:lnTo>
                <a:lnTo>
                  <a:pt x="32" y="61"/>
                </a:lnTo>
                <a:lnTo>
                  <a:pt x="22" y="69"/>
                </a:lnTo>
                <a:lnTo>
                  <a:pt x="19" y="71"/>
                </a:lnTo>
                <a:lnTo>
                  <a:pt x="13" y="67"/>
                </a:lnTo>
                <a:lnTo>
                  <a:pt x="4" y="54"/>
                </a:lnTo>
                <a:lnTo>
                  <a:pt x="0" y="3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a:solidFill>
                <a:schemeClr val="accent4">
                  <a:lumMod val="20000"/>
                  <a:lumOff val="80000"/>
                </a:schemeClr>
              </a:solidFill>
              <a:cs typeface="Verdana" pitchFamily="34" charset="0"/>
            </a:endParaRPr>
          </a:p>
        </p:txBody>
      </p:sp>
      <p:sp>
        <p:nvSpPr>
          <p:cNvPr id="2" name="Zástupný symbol pro datum 1">
            <a:extLst>
              <a:ext uri="{FF2B5EF4-FFF2-40B4-BE49-F238E27FC236}">
                <a16:creationId xmlns:a16="http://schemas.microsoft.com/office/drawing/2014/main" id="{B9A56920-D14D-3E5C-8EDA-3BF095174A62}"/>
              </a:ext>
            </a:extLst>
          </p:cNvPr>
          <p:cNvSpPr>
            <a:spLocks noGrp="1"/>
          </p:cNvSpPr>
          <p:nvPr>
            <p:ph type="dt" sz="half" idx="10"/>
          </p:nvPr>
        </p:nvSpPr>
        <p:spPr/>
        <p:txBody>
          <a:bodyPr/>
          <a:lstStyle/>
          <a:p>
            <a:fld id="{23A4606F-4344-4199-9EC5-CE8392BADDA3}" type="datetime1">
              <a:rPr lang="cs-CZ" smtClean="0"/>
              <a:t>26.10.2022</a:t>
            </a:fld>
            <a:endParaRPr lang="cs-CZ" dirty="0"/>
          </a:p>
        </p:txBody>
      </p:sp>
      <p:sp>
        <p:nvSpPr>
          <p:cNvPr id="4" name="Zástupný symbol pro zápatí 3">
            <a:extLst>
              <a:ext uri="{FF2B5EF4-FFF2-40B4-BE49-F238E27FC236}">
                <a16:creationId xmlns:a16="http://schemas.microsoft.com/office/drawing/2014/main" id="{04F1439A-EA41-E442-60FC-F09F6E52016C}"/>
              </a:ext>
            </a:extLst>
          </p:cNvPr>
          <p:cNvSpPr>
            <a:spLocks noGrp="1"/>
          </p:cNvSpPr>
          <p:nvPr>
            <p:ph type="ftr" sz="quarter" idx="11"/>
          </p:nvPr>
        </p:nvSpPr>
        <p:spPr/>
        <p:txBody>
          <a:bodyPr/>
          <a:lstStyle/>
          <a:p>
            <a:r>
              <a:rPr lang="cs-CZ"/>
              <a:t>Název prezentace</a:t>
            </a:r>
            <a:endParaRPr lang="cs-CZ" dirty="0"/>
          </a:p>
        </p:txBody>
      </p:sp>
    </p:spTree>
    <p:extLst>
      <p:ext uri="{BB962C8B-B14F-4D97-AF65-F5344CB8AC3E}">
        <p14:creationId xmlns:p14="http://schemas.microsoft.com/office/powerpoint/2010/main" val="1104979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EB1045B2-4F3D-788B-4EAD-CA217347A4A7}"/>
              </a:ext>
            </a:extLst>
          </p:cNvPr>
          <p:cNvSpPr>
            <a:spLocks noGrp="1"/>
          </p:cNvSpPr>
          <p:nvPr>
            <p:ph type="body" sz="quarter" idx="16"/>
          </p:nvPr>
        </p:nvSpPr>
        <p:spPr/>
        <p:txBody>
          <a:bodyPr/>
          <a:lstStyle/>
          <a:p>
            <a:r>
              <a:rPr lang="cs-CZ" dirty="0" err="1"/>
              <a:t>Etiam</a:t>
            </a:r>
            <a:r>
              <a:rPr lang="cs-CZ" dirty="0"/>
              <a:t> </a:t>
            </a:r>
            <a:r>
              <a:rPr lang="cs-CZ" dirty="0" err="1"/>
              <a:t>sapien</a:t>
            </a:r>
            <a:r>
              <a:rPr lang="cs-CZ" dirty="0"/>
              <a:t> elit</a:t>
            </a:r>
          </a:p>
          <a:p>
            <a:endParaRPr lang="sl-SI" dirty="0"/>
          </a:p>
          <a:p>
            <a:endParaRPr lang="sl-SI" dirty="0"/>
          </a:p>
        </p:txBody>
      </p:sp>
      <p:sp>
        <p:nvSpPr>
          <p:cNvPr id="53" name="Title 52">
            <a:extLst>
              <a:ext uri="{FF2B5EF4-FFF2-40B4-BE49-F238E27FC236}">
                <a16:creationId xmlns:a16="http://schemas.microsoft.com/office/drawing/2014/main" id="{617343B1-FC82-22F3-4A0C-9E4C1D7071BF}"/>
              </a:ext>
            </a:extLst>
          </p:cNvPr>
          <p:cNvSpPr>
            <a:spLocks noGrp="1"/>
          </p:cNvSpPr>
          <p:nvPr>
            <p:ph type="title"/>
          </p:nvPr>
        </p:nvSpPr>
        <p:spPr/>
        <p:txBody>
          <a:bodyPr/>
          <a:lstStyle/>
          <a:p>
            <a:r>
              <a:rPr lang="sl-SI" dirty="0"/>
              <a:t>Lorem ipsum dolor sit amet, consectetuer adipiscing </a:t>
            </a:r>
          </a:p>
        </p:txBody>
      </p:sp>
      <p:sp>
        <p:nvSpPr>
          <p:cNvPr id="3" name="Slide Number Placeholder 2">
            <a:extLst>
              <a:ext uri="{FF2B5EF4-FFF2-40B4-BE49-F238E27FC236}">
                <a16:creationId xmlns:a16="http://schemas.microsoft.com/office/drawing/2014/main" id="{61217237-C886-D9AB-AB97-126680FCE183}"/>
              </a:ext>
            </a:extLst>
          </p:cNvPr>
          <p:cNvSpPr>
            <a:spLocks noGrp="1"/>
          </p:cNvSpPr>
          <p:nvPr>
            <p:ph type="sldNum" sz="quarter" idx="51"/>
          </p:nvPr>
        </p:nvSpPr>
        <p:spPr/>
        <p:txBody>
          <a:bodyPr/>
          <a:lstStyle/>
          <a:p>
            <a:fld id="{E45C2882-2328-4BCC-B452-7405C35CCEDC}" type="slidenum">
              <a:rPr lang="cs-CZ" smtClean="0"/>
              <a:pPr/>
              <a:t>17</a:t>
            </a:fld>
            <a:endParaRPr lang="cs-CZ"/>
          </a:p>
        </p:txBody>
      </p:sp>
      <p:pic>
        <p:nvPicPr>
          <p:cNvPr id="105" name="Zástupný symbol obrázku 104">
            <a:extLst>
              <a:ext uri="{FF2B5EF4-FFF2-40B4-BE49-F238E27FC236}">
                <a16:creationId xmlns:a16="http://schemas.microsoft.com/office/drawing/2014/main" id="{4E525E0F-ECEE-A231-697C-27F16D3A6D4F}"/>
              </a:ext>
            </a:extLst>
          </p:cNvPr>
          <p:cNvPicPr>
            <a:picLocks noGrp="1" noChangeAspect="1"/>
          </p:cNvPicPr>
          <p:nvPr>
            <p:ph type="pic" sz="quarter" idx="52"/>
          </p:nvPr>
        </p:nvPicPr>
        <p:blipFill>
          <a:blip r:embed="rId2" cstate="hqprint">
            <a:extLst>
              <a:ext uri="{28A0092B-C50C-407E-A947-70E740481C1C}">
                <a14:useLocalDpi xmlns:a14="http://schemas.microsoft.com/office/drawing/2010/main"/>
              </a:ext>
            </a:extLst>
          </a:blip>
          <a:srcRect l="49" r="49"/>
          <a:stretch>
            <a:fillRect/>
          </a:stretch>
        </p:blipFill>
        <p:spPr/>
      </p:pic>
      <p:pic>
        <p:nvPicPr>
          <p:cNvPr id="107" name="Zástupný symbol obrázku 106">
            <a:extLst>
              <a:ext uri="{FF2B5EF4-FFF2-40B4-BE49-F238E27FC236}">
                <a16:creationId xmlns:a16="http://schemas.microsoft.com/office/drawing/2014/main" id="{F5FA51EB-4CA4-C00C-F9D5-16216CFD9D90}"/>
              </a:ext>
            </a:extLst>
          </p:cNvPr>
          <p:cNvPicPr>
            <a:picLocks noGrp="1" noChangeAspect="1"/>
          </p:cNvPicPr>
          <p:nvPr>
            <p:ph type="pic" sz="quarter" idx="53"/>
          </p:nvPr>
        </p:nvPicPr>
        <p:blipFill>
          <a:blip r:embed="rId3" cstate="hqprint">
            <a:extLst>
              <a:ext uri="{28A0092B-C50C-407E-A947-70E740481C1C}">
                <a14:useLocalDpi xmlns:a14="http://schemas.microsoft.com/office/drawing/2010/main"/>
              </a:ext>
            </a:extLst>
          </a:blip>
          <a:srcRect l="49" r="49"/>
          <a:stretch>
            <a:fillRect/>
          </a:stretch>
        </p:blipFill>
        <p:spPr/>
      </p:pic>
      <p:pic>
        <p:nvPicPr>
          <p:cNvPr id="109" name="Zástupný symbol obrázku 108">
            <a:extLst>
              <a:ext uri="{FF2B5EF4-FFF2-40B4-BE49-F238E27FC236}">
                <a16:creationId xmlns:a16="http://schemas.microsoft.com/office/drawing/2014/main" id="{056CFF84-14FA-A400-8B6E-343425F7707B}"/>
              </a:ext>
            </a:extLst>
          </p:cNvPr>
          <p:cNvPicPr>
            <a:picLocks noGrp="1" noChangeAspect="1"/>
          </p:cNvPicPr>
          <p:nvPr>
            <p:ph type="pic" sz="quarter" idx="54"/>
          </p:nvPr>
        </p:nvPicPr>
        <p:blipFill>
          <a:blip r:embed="rId4" cstate="hqprint">
            <a:extLst>
              <a:ext uri="{28A0092B-C50C-407E-A947-70E740481C1C}">
                <a14:useLocalDpi xmlns:a14="http://schemas.microsoft.com/office/drawing/2010/main"/>
              </a:ext>
            </a:extLst>
          </a:blip>
          <a:srcRect l="16" r="16"/>
          <a:stretch>
            <a:fillRect/>
          </a:stretch>
        </p:blipFill>
        <p:spPr/>
      </p:pic>
      <p:pic>
        <p:nvPicPr>
          <p:cNvPr id="111" name="Zástupný symbol obrázku 110">
            <a:extLst>
              <a:ext uri="{FF2B5EF4-FFF2-40B4-BE49-F238E27FC236}">
                <a16:creationId xmlns:a16="http://schemas.microsoft.com/office/drawing/2014/main" id="{769DED97-62D6-18E3-CDBB-2BC5544B9CCC}"/>
              </a:ext>
            </a:extLst>
          </p:cNvPr>
          <p:cNvPicPr>
            <a:picLocks noGrp="1" noChangeAspect="1"/>
          </p:cNvPicPr>
          <p:nvPr>
            <p:ph type="pic" sz="quarter" idx="55"/>
          </p:nvPr>
        </p:nvPicPr>
        <p:blipFill>
          <a:blip r:embed="rId5" cstate="hqprint">
            <a:extLst>
              <a:ext uri="{28A0092B-C50C-407E-A947-70E740481C1C}">
                <a14:useLocalDpi xmlns:a14="http://schemas.microsoft.com/office/drawing/2010/main"/>
              </a:ext>
            </a:extLst>
          </a:blip>
          <a:srcRect t="28" b="28"/>
          <a:stretch>
            <a:fillRect/>
          </a:stretch>
        </p:blipFill>
        <p:spPr/>
      </p:pic>
      <p:pic>
        <p:nvPicPr>
          <p:cNvPr id="113" name="Zástupný symbol obrázku 112">
            <a:extLst>
              <a:ext uri="{FF2B5EF4-FFF2-40B4-BE49-F238E27FC236}">
                <a16:creationId xmlns:a16="http://schemas.microsoft.com/office/drawing/2014/main" id="{9BE8C5A8-3E58-2A1E-529A-AC7AF4468BD7}"/>
              </a:ext>
            </a:extLst>
          </p:cNvPr>
          <p:cNvPicPr>
            <a:picLocks noGrp="1" noChangeAspect="1"/>
          </p:cNvPicPr>
          <p:nvPr>
            <p:ph type="pic" sz="quarter" idx="56"/>
          </p:nvPr>
        </p:nvPicPr>
        <p:blipFill>
          <a:blip r:embed="rId6" cstate="hqprint">
            <a:extLst>
              <a:ext uri="{28A0092B-C50C-407E-A947-70E740481C1C}">
                <a14:useLocalDpi xmlns:a14="http://schemas.microsoft.com/office/drawing/2010/main"/>
              </a:ext>
            </a:extLst>
          </a:blip>
          <a:srcRect l="49" r="49"/>
          <a:stretch>
            <a:fillRect/>
          </a:stretch>
        </p:blipFill>
        <p:spPr/>
      </p:pic>
      <p:pic>
        <p:nvPicPr>
          <p:cNvPr id="115" name="Zástupný symbol obrázku 114">
            <a:extLst>
              <a:ext uri="{FF2B5EF4-FFF2-40B4-BE49-F238E27FC236}">
                <a16:creationId xmlns:a16="http://schemas.microsoft.com/office/drawing/2014/main" id="{B8DF5176-1757-F5B5-AACA-6A51F71ABC8F}"/>
              </a:ext>
            </a:extLst>
          </p:cNvPr>
          <p:cNvPicPr>
            <a:picLocks noGrp="1" noChangeAspect="1"/>
          </p:cNvPicPr>
          <p:nvPr>
            <p:ph type="pic" sz="quarter" idx="57"/>
          </p:nvPr>
        </p:nvPicPr>
        <p:blipFill>
          <a:blip r:embed="rId7" cstate="hqprint">
            <a:extLst>
              <a:ext uri="{28A0092B-C50C-407E-A947-70E740481C1C}">
                <a14:useLocalDpi xmlns:a14="http://schemas.microsoft.com/office/drawing/2010/main"/>
              </a:ext>
            </a:extLst>
          </a:blip>
          <a:srcRect l="2" r="2"/>
          <a:stretch>
            <a:fillRect/>
          </a:stretch>
        </p:blipFill>
        <p:spPr/>
      </p:pic>
      <p:pic>
        <p:nvPicPr>
          <p:cNvPr id="117" name="Zástupný symbol obrázku 116">
            <a:extLst>
              <a:ext uri="{FF2B5EF4-FFF2-40B4-BE49-F238E27FC236}">
                <a16:creationId xmlns:a16="http://schemas.microsoft.com/office/drawing/2014/main" id="{ECD02B27-C1DF-756C-B9BD-D8F39CE3D231}"/>
              </a:ext>
            </a:extLst>
          </p:cNvPr>
          <p:cNvPicPr>
            <a:picLocks noGrp="1" noChangeAspect="1"/>
          </p:cNvPicPr>
          <p:nvPr>
            <p:ph type="pic" sz="quarter" idx="58"/>
          </p:nvPr>
        </p:nvPicPr>
        <p:blipFill>
          <a:blip r:embed="rId8" cstate="hqprint">
            <a:extLst>
              <a:ext uri="{28A0092B-C50C-407E-A947-70E740481C1C}">
                <a14:useLocalDpi xmlns:a14="http://schemas.microsoft.com/office/drawing/2010/main"/>
              </a:ext>
            </a:extLst>
          </a:blip>
          <a:srcRect t="75" b="75"/>
          <a:stretch>
            <a:fillRect/>
          </a:stretch>
        </p:blipFill>
        <p:spPr/>
      </p:pic>
      <p:sp>
        <p:nvSpPr>
          <p:cNvPr id="63" name="Text Placeholder 62">
            <a:extLst>
              <a:ext uri="{FF2B5EF4-FFF2-40B4-BE49-F238E27FC236}">
                <a16:creationId xmlns:a16="http://schemas.microsoft.com/office/drawing/2014/main" id="{EDBABAC5-F93A-A639-95A8-9FFFD1DA99B6}"/>
              </a:ext>
            </a:extLst>
          </p:cNvPr>
          <p:cNvSpPr>
            <a:spLocks noGrp="1"/>
          </p:cNvSpPr>
          <p:nvPr>
            <p:ph type="body" sz="quarter" idx="59"/>
          </p:nvPr>
        </p:nvSpPr>
        <p:spPr/>
        <p:txBody>
          <a:bodyPr/>
          <a:lstStyle/>
          <a:p>
            <a:r>
              <a:rPr lang="sl-SI" dirty="0"/>
              <a:t>Vestibulum erat nulla</a:t>
            </a:r>
          </a:p>
          <a:p>
            <a:endParaRPr lang="sl-SI" dirty="0"/>
          </a:p>
          <a:p>
            <a:endParaRPr lang="sl-SI" dirty="0"/>
          </a:p>
          <a:p>
            <a:endParaRPr lang="sl-SI" dirty="0"/>
          </a:p>
        </p:txBody>
      </p:sp>
      <p:sp>
        <p:nvSpPr>
          <p:cNvPr id="64" name="Text Placeholder 63">
            <a:extLst>
              <a:ext uri="{FF2B5EF4-FFF2-40B4-BE49-F238E27FC236}">
                <a16:creationId xmlns:a16="http://schemas.microsoft.com/office/drawing/2014/main" id="{4969BEFE-29A2-99AA-E820-F2714595A767}"/>
              </a:ext>
            </a:extLst>
          </p:cNvPr>
          <p:cNvSpPr>
            <a:spLocks noGrp="1"/>
          </p:cNvSpPr>
          <p:nvPr>
            <p:ph type="body" sz="quarter" idx="60"/>
          </p:nvPr>
        </p:nvSpPr>
        <p:spPr/>
        <p:txBody>
          <a:bodyPr/>
          <a:lstStyle/>
          <a:p>
            <a:r>
              <a:rPr lang="cs-CZ" dirty="0" err="1"/>
              <a:t>Curabitur</a:t>
            </a:r>
            <a:r>
              <a:rPr lang="cs-CZ" dirty="0"/>
              <a:t> </a:t>
            </a:r>
            <a:r>
              <a:rPr lang="cs-CZ" dirty="0" err="1"/>
              <a:t>bibendum</a:t>
            </a:r>
            <a:r>
              <a:rPr lang="cs-CZ" dirty="0"/>
              <a:t> </a:t>
            </a:r>
            <a:r>
              <a:rPr lang="cs-CZ" dirty="0" err="1"/>
              <a:t>justo</a:t>
            </a:r>
            <a:endParaRPr lang="cs-CZ" dirty="0"/>
          </a:p>
          <a:p>
            <a:endParaRPr lang="sl-SI" dirty="0"/>
          </a:p>
          <a:p>
            <a:endParaRPr lang="sl-SI" dirty="0"/>
          </a:p>
        </p:txBody>
      </p:sp>
      <p:sp>
        <p:nvSpPr>
          <p:cNvPr id="65" name="Text Placeholder 64">
            <a:extLst>
              <a:ext uri="{FF2B5EF4-FFF2-40B4-BE49-F238E27FC236}">
                <a16:creationId xmlns:a16="http://schemas.microsoft.com/office/drawing/2014/main" id="{4003B8D8-D121-D043-9BC0-98FBDDB0B9EE}"/>
              </a:ext>
            </a:extLst>
          </p:cNvPr>
          <p:cNvSpPr>
            <a:spLocks noGrp="1"/>
          </p:cNvSpPr>
          <p:nvPr>
            <p:ph type="body" sz="quarter" idx="61"/>
          </p:nvPr>
        </p:nvSpPr>
        <p:spPr/>
        <p:txBody>
          <a:bodyPr/>
          <a:lstStyle/>
          <a:p>
            <a:r>
              <a:rPr lang="sl-SI" dirty="0"/>
              <a:t>Fusce wisi</a:t>
            </a:r>
          </a:p>
          <a:p>
            <a:endParaRPr lang="sl-SI" dirty="0"/>
          </a:p>
          <a:p>
            <a:endParaRPr lang="sl-SI" dirty="0"/>
          </a:p>
        </p:txBody>
      </p:sp>
      <p:sp>
        <p:nvSpPr>
          <p:cNvPr id="66" name="Text Placeholder 65">
            <a:extLst>
              <a:ext uri="{FF2B5EF4-FFF2-40B4-BE49-F238E27FC236}">
                <a16:creationId xmlns:a16="http://schemas.microsoft.com/office/drawing/2014/main" id="{DC3AA1D9-C038-F381-A7D1-AF8073839FE5}"/>
              </a:ext>
            </a:extLst>
          </p:cNvPr>
          <p:cNvSpPr>
            <a:spLocks noGrp="1"/>
          </p:cNvSpPr>
          <p:nvPr>
            <p:ph type="body" sz="quarter" idx="62"/>
          </p:nvPr>
        </p:nvSpPr>
        <p:spPr/>
        <p:txBody>
          <a:bodyPr/>
          <a:lstStyle/>
          <a:p>
            <a:r>
              <a:rPr lang="cs-CZ" dirty="0"/>
              <a:t>Nam libero </a:t>
            </a:r>
            <a:r>
              <a:rPr lang="cs-CZ" dirty="0" err="1"/>
              <a:t>tempore</a:t>
            </a:r>
            <a:endParaRPr lang="cs-CZ" dirty="0"/>
          </a:p>
          <a:p>
            <a:endParaRPr lang="sl-SI" dirty="0"/>
          </a:p>
          <a:p>
            <a:endParaRPr lang="sl-SI" dirty="0"/>
          </a:p>
        </p:txBody>
      </p:sp>
      <p:sp>
        <p:nvSpPr>
          <p:cNvPr id="67" name="Text Placeholder 66">
            <a:extLst>
              <a:ext uri="{FF2B5EF4-FFF2-40B4-BE49-F238E27FC236}">
                <a16:creationId xmlns:a16="http://schemas.microsoft.com/office/drawing/2014/main" id="{89FA2882-F3C0-341A-F006-BC9FB708ED7D}"/>
              </a:ext>
            </a:extLst>
          </p:cNvPr>
          <p:cNvSpPr>
            <a:spLocks noGrp="1"/>
          </p:cNvSpPr>
          <p:nvPr>
            <p:ph type="body" sz="quarter" idx="63"/>
          </p:nvPr>
        </p:nvSpPr>
        <p:spPr/>
        <p:txBody>
          <a:bodyPr/>
          <a:lstStyle/>
          <a:p>
            <a:r>
              <a:rPr lang="sl-SI" dirty="0"/>
              <a:t>Fusce wisi</a:t>
            </a:r>
          </a:p>
          <a:p>
            <a:endParaRPr lang="sl-SI" dirty="0"/>
          </a:p>
        </p:txBody>
      </p:sp>
      <p:sp>
        <p:nvSpPr>
          <p:cNvPr id="103" name="Zástupný text 102">
            <a:extLst>
              <a:ext uri="{FF2B5EF4-FFF2-40B4-BE49-F238E27FC236}">
                <a16:creationId xmlns:a16="http://schemas.microsoft.com/office/drawing/2014/main" id="{9AC42CAB-A047-DB6B-CB94-64BD0D46DCA9}"/>
              </a:ext>
            </a:extLst>
          </p:cNvPr>
          <p:cNvSpPr>
            <a:spLocks noGrp="1"/>
          </p:cNvSpPr>
          <p:nvPr>
            <p:ph type="body" sz="quarter" idx="64"/>
          </p:nvPr>
        </p:nvSpPr>
        <p:spPr/>
        <p:txBody>
          <a:bodyPr/>
          <a:lstStyle/>
          <a:p>
            <a:r>
              <a:rPr lang="cs-CZ" dirty="0" err="1"/>
              <a:t>Class</a:t>
            </a:r>
            <a:r>
              <a:rPr lang="cs-CZ" dirty="0"/>
              <a:t> </a:t>
            </a:r>
            <a:r>
              <a:rPr lang="cs-CZ" dirty="0" err="1"/>
              <a:t>aptent</a:t>
            </a:r>
            <a:r>
              <a:rPr lang="cs-CZ" dirty="0"/>
              <a:t> </a:t>
            </a:r>
            <a:r>
              <a:rPr lang="cs-CZ" dirty="0" err="1"/>
              <a:t>taciti</a:t>
            </a:r>
            <a:r>
              <a:rPr lang="cs-CZ" dirty="0"/>
              <a:t> </a:t>
            </a:r>
          </a:p>
        </p:txBody>
      </p:sp>
      <p:sp>
        <p:nvSpPr>
          <p:cNvPr id="55" name="Text Placeholder 54">
            <a:extLst>
              <a:ext uri="{FF2B5EF4-FFF2-40B4-BE49-F238E27FC236}">
                <a16:creationId xmlns:a16="http://schemas.microsoft.com/office/drawing/2014/main" id="{5FE96216-B486-6BF4-B17B-9E46D1B7723E}"/>
              </a:ext>
            </a:extLst>
          </p:cNvPr>
          <p:cNvSpPr>
            <a:spLocks noGrp="1"/>
          </p:cNvSpPr>
          <p:nvPr>
            <p:ph type="body" sz="quarter" idx="21"/>
          </p:nvPr>
        </p:nvSpPr>
        <p:spPr/>
        <p:txBody>
          <a:bodyPr/>
          <a:lstStyle/>
          <a:p>
            <a:r>
              <a:rPr lang="sl-SI" dirty="0"/>
              <a:t>Lorem ipsum dolor sit amet, consectetuer adipiscing elit.</a:t>
            </a:r>
          </a:p>
        </p:txBody>
      </p:sp>
      <p:sp>
        <p:nvSpPr>
          <p:cNvPr id="20" name="Podnadpis 19">
            <a:extLst>
              <a:ext uri="{FF2B5EF4-FFF2-40B4-BE49-F238E27FC236}">
                <a16:creationId xmlns:a16="http://schemas.microsoft.com/office/drawing/2014/main" id="{0A62B563-E5D4-BEEE-E168-5AD2C48640C6}"/>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a:p>
            <a:endParaRPr lang="cs-CZ" dirty="0"/>
          </a:p>
          <a:p>
            <a:endParaRPr lang="cs-CZ" dirty="0"/>
          </a:p>
        </p:txBody>
      </p:sp>
      <p:sp>
        <p:nvSpPr>
          <p:cNvPr id="2" name="Zástupný symbol pro datum 1">
            <a:extLst>
              <a:ext uri="{FF2B5EF4-FFF2-40B4-BE49-F238E27FC236}">
                <a16:creationId xmlns:a16="http://schemas.microsoft.com/office/drawing/2014/main" id="{B88FC1DF-577C-1678-42AE-A052A66A1EB5}"/>
              </a:ext>
            </a:extLst>
          </p:cNvPr>
          <p:cNvSpPr>
            <a:spLocks noGrp="1"/>
          </p:cNvSpPr>
          <p:nvPr>
            <p:ph type="dt" sz="half" idx="49"/>
          </p:nvPr>
        </p:nvSpPr>
        <p:spPr/>
        <p:txBody>
          <a:bodyPr/>
          <a:lstStyle/>
          <a:p>
            <a:fld id="{2FCCB761-CC54-48DA-98E9-D44D5E2ABB08}" type="datetime1">
              <a:rPr lang="cs-CZ" smtClean="0"/>
              <a:t>26.10.2022</a:t>
            </a:fld>
            <a:endParaRPr lang="cs-CZ" dirty="0"/>
          </a:p>
        </p:txBody>
      </p:sp>
      <p:sp>
        <p:nvSpPr>
          <p:cNvPr id="4" name="Zástupný symbol pro zápatí 3">
            <a:extLst>
              <a:ext uri="{FF2B5EF4-FFF2-40B4-BE49-F238E27FC236}">
                <a16:creationId xmlns:a16="http://schemas.microsoft.com/office/drawing/2014/main" id="{7405BDE2-AFEB-F603-88E7-B0D79267BE5E}"/>
              </a:ext>
            </a:extLst>
          </p:cNvPr>
          <p:cNvSpPr>
            <a:spLocks noGrp="1"/>
          </p:cNvSpPr>
          <p:nvPr>
            <p:ph type="ftr" sz="quarter" idx="50"/>
          </p:nvPr>
        </p:nvSpPr>
        <p:spPr/>
        <p:txBody>
          <a:bodyPr/>
          <a:lstStyle/>
          <a:p>
            <a:r>
              <a:rPr lang="cs-CZ"/>
              <a:t>Název prezentace</a:t>
            </a:r>
            <a:endParaRPr lang="cs-CZ" dirty="0"/>
          </a:p>
        </p:txBody>
      </p:sp>
    </p:spTree>
    <p:extLst>
      <p:ext uri="{BB962C8B-B14F-4D97-AF65-F5344CB8AC3E}">
        <p14:creationId xmlns:p14="http://schemas.microsoft.com/office/powerpoint/2010/main" val="279504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A723163-45D0-67B3-EA9B-166DDD12A1AB}"/>
              </a:ext>
            </a:extLst>
          </p:cNvPr>
          <p:cNvSpPr>
            <a:spLocks noGrp="1"/>
          </p:cNvSpPr>
          <p:nvPr>
            <p:ph type="title"/>
          </p:nvPr>
        </p:nvSpPr>
        <p:spPr/>
        <p:txBody>
          <a:bodyPr/>
          <a:lstStyle/>
          <a:p>
            <a:r>
              <a:rPr lang="sl-SI" dirty="0"/>
              <a:t>Lorem ipsum dolor sit amet, consectetuer adipiscing </a:t>
            </a:r>
          </a:p>
        </p:txBody>
      </p:sp>
      <p:sp>
        <p:nvSpPr>
          <p:cNvPr id="9" name="Slide Number Placeholder 8">
            <a:extLst>
              <a:ext uri="{FF2B5EF4-FFF2-40B4-BE49-F238E27FC236}">
                <a16:creationId xmlns:a16="http://schemas.microsoft.com/office/drawing/2014/main" id="{D18268D5-8AC1-24BD-64AE-E175B87BDEB7}"/>
              </a:ext>
            </a:extLst>
          </p:cNvPr>
          <p:cNvSpPr>
            <a:spLocks noGrp="1"/>
          </p:cNvSpPr>
          <p:nvPr>
            <p:ph type="sldNum" sz="quarter" idx="13"/>
          </p:nvPr>
        </p:nvSpPr>
        <p:spPr/>
        <p:txBody>
          <a:bodyPr/>
          <a:lstStyle/>
          <a:p>
            <a:fld id="{E45C2882-2328-4BCC-B452-7405C35CCEDC}" type="slidenum">
              <a:rPr lang="cs-CZ" smtClean="0"/>
              <a:pPr/>
              <a:t>18</a:t>
            </a:fld>
            <a:endParaRPr lang="cs-CZ"/>
          </a:p>
        </p:txBody>
      </p:sp>
      <p:sp>
        <p:nvSpPr>
          <p:cNvPr id="26" name="Text Placeholder 25">
            <a:extLst>
              <a:ext uri="{FF2B5EF4-FFF2-40B4-BE49-F238E27FC236}">
                <a16:creationId xmlns:a16="http://schemas.microsoft.com/office/drawing/2014/main" id="{DDC717D2-FE45-3201-D808-187749C376EA}"/>
              </a:ext>
            </a:extLst>
          </p:cNvPr>
          <p:cNvSpPr>
            <a:spLocks noGrp="1"/>
          </p:cNvSpPr>
          <p:nvPr>
            <p:ph type="body" sz="quarter" idx="21"/>
          </p:nvPr>
        </p:nvSpPr>
        <p:spPr/>
        <p:txBody>
          <a:bodyPr/>
          <a:lstStyle/>
          <a:p>
            <a:r>
              <a:rPr lang="sl-SI" dirty="0"/>
              <a:t>Lorem ipsum dolor sit amet, consectetuer adipiscing elit.</a:t>
            </a:r>
          </a:p>
        </p:txBody>
      </p:sp>
      <p:sp>
        <p:nvSpPr>
          <p:cNvPr id="27" name="Text Placeholder 26">
            <a:extLst>
              <a:ext uri="{FF2B5EF4-FFF2-40B4-BE49-F238E27FC236}">
                <a16:creationId xmlns:a16="http://schemas.microsoft.com/office/drawing/2014/main" id="{CAC728B9-B7E3-BC31-7947-7889CB3D7F63}"/>
              </a:ext>
            </a:extLst>
          </p:cNvPr>
          <p:cNvSpPr>
            <a:spLocks noGrp="1"/>
          </p:cNvSpPr>
          <p:nvPr>
            <p:ph type="body" sz="quarter" idx="22"/>
          </p:nvPr>
        </p:nvSpPr>
        <p:spPr/>
        <p:txBody>
          <a:bodyPr/>
          <a:lstStyle/>
          <a:p>
            <a:r>
              <a:rPr lang="sv-SE" dirty="0"/>
              <a:t>Nullam sit amet magna in magna gravida vehicula. Ut tempus purus at lorem</a:t>
            </a:r>
            <a:endParaRPr lang="sl-SI" dirty="0"/>
          </a:p>
        </p:txBody>
      </p:sp>
      <p:sp>
        <p:nvSpPr>
          <p:cNvPr id="25" name="Text Placeholder 24">
            <a:extLst>
              <a:ext uri="{FF2B5EF4-FFF2-40B4-BE49-F238E27FC236}">
                <a16:creationId xmlns:a16="http://schemas.microsoft.com/office/drawing/2014/main" id="{05F70920-6552-AEA2-454A-A615B42DADC5}"/>
              </a:ext>
            </a:extLst>
          </p:cNvPr>
          <p:cNvSpPr>
            <a:spLocks noGrp="1"/>
          </p:cNvSpPr>
          <p:nvPr>
            <p:ph type="body" sz="quarter" idx="16"/>
          </p:nvPr>
        </p:nvSpPr>
        <p:spPr/>
        <p:txBody>
          <a:bodyPr>
            <a:normAutofit lnSpcReduction="10000"/>
          </a:bodyPr>
          <a:lstStyle/>
          <a:p>
            <a:r>
              <a:rPr lang="sl-SI" dirty="0"/>
              <a:t>Praesent in mauris</a:t>
            </a:r>
          </a:p>
        </p:txBody>
      </p:sp>
      <p:sp>
        <p:nvSpPr>
          <p:cNvPr id="28" name="Text Placeholder 27">
            <a:extLst>
              <a:ext uri="{FF2B5EF4-FFF2-40B4-BE49-F238E27FC236}">
                <a16:creationId xmlns:a16="http://schemas.microsoft.com/office/drawing/2014/main" id="{F1EC9FFC-C782-B2D2-E8CB-2341E45E87DC}"/>
              </a:ext>
            </a:extLst>
          </p:cNvPr>
          <p:cNvSpPr>
            <a:spLocks noGrp="1"/>
          </p:cNvSpPr>
          <p:nvPr>
            <p:ph type="body" sz="quarter" idx="23"/>
          </p:nvPr>
        </p:nvSpPr>
        <p:spPr/>
        <p:txBody>
          <a:bodyPr/>
          <a:lstStyle/>
          <a:p>
            <a:r>
              <a:rPr lang="sl-SI" dirty="0"/>
              <a:t>Aenean vel massa quis mauris vehicula lacinia. Curabitur ligula sapien, pulvinar a vestibulum quis, facilisis vel</a:t>
            </a:r>
          </a:p>
          <a:p>
            <a:endParaRPr lang="sl-SI" dirty="0"/>
          </a:p>
          <a:p>
            <a:endParaRPr lang="sl-SI" dirty="0"/>
          </a:p>
        </p:txBody>
      </p:sp>
      <p:sp>
        <p:nvSpPr>
          <p:cNvPr id="29" name="Text Placeholder 28">
            <a:extLst>
              <a:ext uri="{FF2B5EF4-FFF2-40B4-BE49-F238E27FC236}">
                <a16:creationId xmlns:a16="http://schemas.microsoft.com/office/drawing/2014/main" id="{BE46E492-FA6E-69B7-EC3B-E44FC5B81844}"/>
              </a:ext>
            </a:extLst>
          </p:cNvPr>
          <p:cNvSpPr>
            <a:spLocks noGrp="1"/>
          </p:cNvSpPr>
          <p:nvPr>
            <p:ph type="body" sz="quarter" idx="24"/>
          </p:nvPr>
        </p:nvSpPr>
        <p:spPr/>
        <p:txBody>
          <a:bodyPr>
            <a:normAutofit lnSpcReduction="10000"/>
          </a:bodyPr>
          <a:lstStyle/>
          <a:p>
            <a:r>
              <a:rPr lang="sl-SI" dirty="0"/>
              <a:t>Nullam rhoncus aliquam</a:t>
            </a:r>
          </a:p>
        </p:txBody>
      </p:sp>
      <p:sp>
        <p:nvSpPr>
          <p:cNvPr id="30" name="Text Placeholder 29">
            <a:extLst>
              <a:ext uri="{FF2B5EF4-FFF2-40B4-BE49-F238E27FC236}">
                <a16:creationId xmlns:a16="http://schemas.microsoft.com/office/drawing/2014/main" id="{FDEF417C-4A6C-B6A9-93DB-3952005FB6D4}"/>
              </a:ext>
            </a:extLst>
          </p:cNvPr>
          <p:cNvSpPr>
            <a:spLocks noGrp="1"/>
          </p:cNvSpPr>
          <p:nvPr>
            <p:ph type="body" sz="quarter" idx="25"/>
          </p:nvPr>
        </p:nvSpPr>
        <p:spPr/>
        <p:txBody>
          <a:bodyPr/>
          <a:lstStyle/>
          <a:p>
            <a:r>
              <a:rPr lang="sl-SI" dirty="0"/>
              <a:t>Ut enim ad minima veniam, quis nostrum exercitationem ullam corporis suscipit laboriosam, nisi ut</a:t>
            </a:r>
          </a:p>
          <a:p>
            <a:endParaRPr lang="sl-SI" dirty="0"/>
          </a:p>
          <a:p>
            <a:endParaRPr lang="sl-SI" dirty="0"/>
          </a:p>
          <a:p>
            <a:endParaRPr lang="sl-SI" dirty="0"/>
          </a:p>
          <a:p>
            <a:endParaRPr lang="sl-SI" dirty="0"/>
          </a:p>
        </p:txBody>
      </p:sp>
      <p:sp>
        <p:nvSpPr>
          <p:cNvPr id="31" name="Text Placeholder 30">
            <a:extLst>
              <a:ext uri="{FF2B5EF4-FFF2-40B4-BE49-F238E27FC236}">
                <a16:creationId xmlns:a16="http://schemas.microsoft.com/office/drawing/2014/main" id="{3DACC0C1-A613-BA43-84D0-BD7BBB5814FE}"/>
              </a:ext>
            </a:extLst>
          </p:cNvPr>
          <p:cNvSpPr>
            <a:spLocks noGrp="1"/>
          </p:cNvSpPr>
          <p:nvPr>
            <p:ph type="body" sz="quarter" idx="26"/>
          </p:nvPr>
        </p:nvSpPr>
        <p:spPr/>
        <p:txBody>
          <a:bodyPr>
            <a:normAutofit lnSpcReduction="10000"/>
          </a:bodyPr>
          <a:lstStyle/>
          <a:p>
            <a:r>
              <a:rPr lang="sl-SI" dirty="0"/>
              <a:t>Maecenas sollicitudin</a:t>
            </a:r>
          </a:p>
        </p:txBody>
      </p:sp>
      <p:sp>
        <p:nvSpPr>
          <p:cNvPr id="32" name="Text Placeholder 31">
            <a:extLst>
              <a:ext uri="{FF2B5EF4-FFF2-40B4-BE49-F238E27FC236}">
                <a16:creationId xmlns:a16="http://schemas.microsoft.com/office/drawing/2014/main" id="{0C81D9C4-7193-E610-51ED-27358F25CFAE}"/>
              </a:ext>
            </a:extLst>
          </p:cNvPr>
          <p:cNvSpPr>
            <a:spLocks noGrp="1"/>
          </p:cNvSpPr>
          <p:nvPr>
            <p:ph type="body" sz="quarter" idx="27"/>
          </p:nvPr>
        </p:nvSpPr>
        <p:spPr/>
        <p:txBody>
          <a:bodyPr/>
          <a:lstStyle/>
          <a:p>
            <a:r>
              <a:rPr lang="sl-SI" dirty="0"/>
              <a:t>Ut enim ad minima veniam, quis nostrum exercitationem ullam corporis suscipit laboriosam, nisi ut aliquid ex ea commodi consequatu</a:t>
            </a:r>
          </a:p>
        </p:txBody>
      </p:sp>
      <p:sp>
        <p:nvSpPr>
          <p:cNvPr id="33" name="Text Placeholder 32">
            <a:extLst>
              <a:ext uri="{FF2B5EF4-FFF2-40B4-BE49-F238E27FC236}">
                <a16:creationId xmlns:a16="http://schemas.microsoft.com/office/drawing/2014/main" id="{18035274-2E0A-D0DC-D683-E195F5DE684D}"/>
              </a:ext>
            </a:extLst>
          </p:cNvPr>
          <p:cNvSpPr>
            <a:spLocks noGrp="1"/>
          </p:cNvSpPr>
          <p:nvPr>
            <p:ph type="body" sz="quarter" idx="28"/>
          </p:nvPr>
        </p:nvSpPr>
        <p:spPr/>
        <p:txBody>
          <a:bodyPr>
            <a:normAutofit lnSpcReduction="10000"/>
          </a:bodyPr>
          <a:lstStyle/>
          <a:p>
            <a:r>
              <a:rPr lang="sl-SI" dirty="0"/>
              <a:t>Vestibulum erat nulla</a:t>
            </a:r>
          </a:p>
        </p:txBody>
      </p:sp>
      <p:sp>
        <p:nvSpPr>
          <p:cNvPr id="34" name="Text Placeholder 33">
            <a:extLst>
              <a:ext uri="{FF2B5EF4-FFF2-40B4-BE49-F238E27FC236}">
                <a16:creationId xmlns:a16="http://schemas.microsoft.com/office/drawing/2014/main" id="{7A485022-EFFE-789F-7B07-DBA62A9825B4}"/>
              </a:ext>
            </a:extLst>
          </p:cNvPr>
          <p:cNvSpPr>
            <a:spLocks noGrp="1"/>
          </p:cNvSpPr>
          <p:nvPr>
            <p:ph type="body" sz="quarter" idx="29"/>
          </p:nvPr>
        </p:nvSpPr>
        <p:spPr/>
        <p:txBody>
          <a:bodyPr/>
          <a:lstStyle/>
          <a:p>
            <a:r>
              <a:rPr lang="sl-SI" dirty="0"/>
              <a:t>Phasellus rhoncus. Sed ac dolor sit amet purus malesuada congue. Mauris tincidunt sem sed arcu. Nulla quis diam</a:t>
            </a:r>
            <a:endParaRPr lang="cs-CZ" dirty="0"/>
          </a:p>
          <a:p>
            <a:endParaRPr lang="sl-SI" dirty="0"/>
          </a:p>
        </p:txBody>
      </p:sp>
      <p:sp>
        <p:nvSpPr>
          <p:cNvPr id="35" name="Text Placeholder 34">
            <a:extLst>
              <a:ext uri="{FF2B5EF4-FFF2-40B4-BE49-F238E27FC236}">
                <a16:creationId xmlns:a16="http://schemas.microsoft.com/office/drawing/2014/main" id="{3A77E054-754B-F121-2FD9-8EF5B3CF0EC3}"/>
              </a:ext>
            </a:extLst>
          </p:cNvPr>
          <p:cNvSpPr>
            <a:spLocks noGrp="1"/>
          </p:cNvSpPr>
          <p:nvPr>
            <p:ph type="body" sz="quarter" idx="30"/>
          </p:nvPr>
        </p:nvSpPr>
        <p:spPr/>
        <p:txBody>
          <a:bodyPr>
            <a:normAutofit lnSpcReduction="10000"/>
          </a:bodyPr>
          <a:lstStyle/>
          <a:p>
            <a:r>
              <a:rPr lang="cs-CZ" dirty="0" err="1"/>
              <a:t>Curabitur</a:t>
            </a:r>
            <a:r>
              <a:rPr lang="cs-CZ" dirty="0"/>
              <a:t> </a:t>
            </a:r>
            <a:r>
              <a:rPr lang="cs-CZ" dirty="0" err="1"/>
              <a:t>bibendum</a:t>
            </a:r>
            <a:r>
              <a:rPr lang="cs-CZ" dirty="0"/>
              <a:t> </a:t>
            </a:r>
            <a:r>
              <a:rPr lang="cs-CZ" dirty="0" err="1"/>
              <a:t>justo</a:t>
            </a:r>
            <a:endParaRPr lang="cs-CZ" dirty="0"/>
          </a:p>
          <a:p>
            <a:endParaRPr lang="sl-SI" dirty="0"/>
          </a:p>
        </p:txBody>
      </p:sp>
      <p:sp>
        <p:nvSpPr>
          <p:cNvPr id="36" name="Text Placeholder 35">
            <a:extLst>
              <a:ext uri="{FF2B5EF4-FFF2-40B4-BE49-F238E27FC236}">
                <a16:creationId xmlns:a16="http://schemas.microsoft.com/office/drawing/2014/main" id="{92E51526-EE44-CA56-AE0D-80951DB43195}"/>
              </a:ext>
            </a:extLst>
          </p:cNvPr>
          <p:cNvSpPr>
            <a:spLocks noGrp="1"/>
          </p:cNvSpPr>
          <p:nvPr>
            <p:ph type="body" sz="quarter" idx="31"/>
          </p:nvPr>
        </p:nvSpPr>
        <p:spPr/>
        <p:txBody>
          <a:bodyPr/>
          <a:lstStyle/>
          <a:p>
            <a:r>
              <a:rPr lang="cs-CZ" dirty="0" err="1"/>
              <a:t>Maecenas</a:t>
            </a:r>
            <a:r>
              <a:rPr lang="cs-CZ" dirty="0"/>
              <a:t> </a:t>
            </a:r>
            <a:r>
              <a:rPr lang="cs-CZ" dirty="0" err="1"/>
              <a:t>fermentum</a:t>
            </a:r>
            <a:r>
              <a:rPr lang="cs-CZ" dirty="0"/>
              <a:t>, sem in </a:t>
            </a:r>
            <a:r>
              <a:rPr lang="cs-CZ" dirty="0" err="1"/>
              <a:t>pharetra</a:t>
            </a:r>
            <a:r>
              <a:rPr lang="cs-CZ" dirty="0"/>
              <a:t> </a:t>
            </a:r>
            <a:r>
              <a:rPr lang="cs-CZ" dirty="0" err="1"/>
              <a:t>pellentesque</a:t>
            </a:r>
            <a:r>
              <a:rPr lang="cs-CZ" dirty="0"/>
              <a:t>, </a:t>
            </a:r>
            <a:r>
              <a:rPr lang="cs-CZ" dirty="0" err="1"/>
              <a:t>velit</a:t>
            </a:r>
            <a:r>
              <a:rPr lang="cs-CZ" dirty="0"/>
              <a:t> </a:t>
            </a:r>
            <a:r>
              <a:rPr lang="cs-CZ" dirty="0" err="1"/>
              <a:t>turpis</a:t>
            </a:r>
            <a:r>
              <a:rPr lang="cs-CZ" dirty="0"/>
              <a:t> </a:t>
            </a:r>
            <a:r>
              <a:rPr lang="cs-CZ" dirty="0" err="1"/>
              <a:t>volutpat</a:t>
            </a:r>
            <a:r>
              <a:rPr lang="cs-CZ" dirty="0"/>
              <a:t> ante, in </a:t>
            </a:r>
            <a:r>
              <a:rPr lang="cs-CZ" dirty="0" err="1"/>
              <a:t>pharetra</a:t>
            </a:r>
            <a:r>
              <a:rPr lang="cs-CZ" dirty="0"/>
              <a:t> </a:t>
            </a:r>
            <a:r>
              <a:rPr lang="cs-CZ" dirty="0" err="1"/>
              <a:t>metus</a:t>
            </a:r>
            <a:r>
              <a:rPr lang="cs-CZ" dirty="0"/>
              <a:t> </a:t>
            </a:r>
            <a:r>
              <a:rPr lang="cs-CZ" dirty="0" err="1"/>
              <a:t>odio</a:t>
            </a:r>
            <a:endParaRPr lang="sl-SI" dirty="0"/>
          </a:p>
        </p:txBody>
      </p:sp>
      <p:sp>
        <p:nvSpPr>
          <p:cNvPr id="37" name="Text Placeholder 36">
            <a:extLst>
              <a:ext uri="{FF2B5EF4-FFF2-40B4-BE49-F238E27FC236}">
                <a16:creationId xmlns:a16="http://schemas.microsoft.com/office/drawing/2014/main" id="{505096F9-2068-DF32-62F1-B5D667F7E6D0}"/>
              </a:ext>
            </a:extLst>
          </p:cNvPr>
          <p:cNvSpPr>
            <a:spLocks noGrp="1"/>
          </p:cNvSpPr>
          <p:nvPr>
            <p:ph type="body" sz="quarter" idx="32"/>
          </p:nvPr>
        </p:nvSpPr>
        <p:spPr/>
        <p:txBody>
          <a:bodyPr>
            <a:normAutofit lnSpcReduction="10000"/>
          </a:bodyPr>
          <a:lstStyle/>
          <a:p>
            <a:r>
              <a:rPr lang="sl-SI" dirty="0"/>
              <a:t>Nam libero tempore</a:t>
            </a:r>
          </a:p>
        </p:txBody>
      </p:sp>
      <p:sp>
        <p:nvSpPr>
          <p:cNvPr id="18" name="Podnadpis 17">
            <a:extLst>
              <a:ext uri="{FF2B5EF4-FFF2-40B4-BE49-F238E27FC236}">
                <a16:creationId xmlns:a16="http://schemas.microsoft.com/office/drawing/2014/main" id="{E79DBF55-8EAE-CC32-9B51-6796DF53E7BB}"/>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a:p>
            <a:endParaRPr lang="cs-CZ" dirty="0"/>
          </a:p>
          <a:p>
            <a:endParaRPr lang="cs-CZ" dirty="0"/>
          </a:p>
          <a:p>
            <a:endParaRPr lang="cs-CZ" dirty="0"/>
          </a:p>
        </p:txBody>
      </p:sp>
      <p:sp>
        <p:nvSpPr>
          <p:cNvPr id="2" name="Zástupný symbol pro datum 1">
            <a:extLst>
              <a:ext uri="{FF2B5EF4-FFF2-40B4-BE49-F238E27FC236}">
                <a16:creationId xmlns:a16="http://schemas.microsoft.com/office/drawing/2014/main" id="{8510E832-0E49-2EE2-3AAE-CEB3CEACEAB9}"/>
              </a:ext>
            </a:extLst>
          </p:cNvPr>
          <p:cNvSpPr>
            <a:spLocks noGrp="1"/>
          </p:cNvSpPr>
          <p:nvPr>
            <p:ph type="dt" sz="half" idx="11"/>
          </p:nvPr>
        </p:nvSpPr>
        <p:spPr/>
        <p:txBody>
          <a:bodyPr/>
          <a:lstStyle/>
          <a:p>
            <a:fld id="{C227A100-8E8F-4D00-8705-589436B5C127}" type="datetime1">
              <a:rPr lang="cs-CZ" smtClean="0"/>
              <a:t>26.10.2022</a:t>
            </a:fld>
            <a:endParaRPr lang="cs-CZ" dirty="0"/>
          </a:p>
        </p:txBody>
      </p:sp>
      <p:sp>
        <p:nvSpPr>
          <p:cNvPr id="3" name="Zástupný symbol pro zápatí 2">
            <a:extLst>
              <a:ext uri="{FF2B5EF4-FFF2-40B4-BE49-F238E27FC236}">
                <a16:creationId xmlns:a16="http://schemas.microsoft.com/office/drawing/2014/main" id="{7CA6A587-4C05-347F-44E7-890FE8D1377D}"/>
              </a:ext>
            </a:extLst>
          </p:cNvPr>
          <p:cNvSpPr>
            <a:spLocks noGrp="1"/>
          </p:cNvSpPr>
          <p:nvPr>
            <p:ph type="ftr" sz="quarter" idx="12"/>
          </p:nvPr>
        </p:nvSpPr>
        <p:spPr/>
        <p:txBody>
          <a:bodyPr/>
          <a:lstStyle/>
          <a:p>
            <a:r>
              <a:rPr lang="cs-CZ"/>
              <a:t>Název prezentace</a:t>
            </a:r>
            <a:endParaRPr lang="cs-CZ" dirty="0"/>
          </a:p>
        </p:txBody>
      </p:sp>
    </p:spTree>
    <p:extLst>
      <p:ext uri="{BB962C8B-B14F-4D97-AF65-F5344CB8AC3E}">
        <p14:creationId xmlns:p14="http://schemas.microsoft.com/office/powerpoint/2010/main" val="58676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DF3BB3A-8095-3E39-8F5A-A8B9B43299EE}"/>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t="7816" b="7816"/>
          <a:stretch>
            <a:fillRect/>
          </a:stretch>
        </p:blipFill>
        <p:spPr/>
      </p:pic>
      <p:sp>
        <p:nvSpPr>
          <p:cNvPr id="12" name="Rectangle 11">
            <a:extLst>
              <a:ext uri="{FF2B5EF4-FFF2-40B4-BE49-F238E27FC236}">
                <a16:creationId xmlns:a16="http://schemas.microsoft.com/office/drawing/2014/main" id="{30CF7778-39BF-7CF7-6E91-2F435B6FC160}"/>
              </a:ext>
            </a:extLst>
          </p:cNvPr>
          <p:cNvSpPr/>
          <p:nvPr/>
        </p:nvSpPr>
        <p:spPr>
          <a:xfrm>
            <a:off x="0" y="0"/>
            <a:ext cx="12192000" cy="6858000"/>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7" name="Text Placeholder 6">
            <a:extLst>
              <a:ext uri="{FF2B5EF4-FFF2-40B4-BE49-F238E27FC236}">
                <a16:creationId xmlns:a16="http://schemas.microsoft.com/office/drawing/2014/main" id="{42AEA91A-9EC0-B9E3-86BE-1587C54BCF47}"/>
              </a:ext>
            </a:extLst>
          </p:cNvPr>
          <p:cNvSpPr>
            <a:spLocks noGrp="1"/>
          </p:cNvSpPr>
          <p:nvPr>
            <p:ph type="body" sz="quarter" idx="12"/>
          </p:nvPr>
        </p:nvSpPr>
        <p:spPr/>
        <p:txBody>
          <a:bodyPr>
            <a:normAutofit fontScale="92500" lnSpcReduction="10000"/>
          </a:bodyPr>
          <a:lstStyle/>
          <a:p>
            <a:r>
              <a:rPr lang="sl-SI" dirty="0"/>
              <a:t>Lorem ipsum dolor sit amet, consectetuer adipiscing elit.</a:t>
            </a:r>
          </a:p>
        </p:txBody>
      </p:sp>
      <p:sp>
        <p:nvSpPr>
          <p:cNvPr id="8" name="Text Placeholder 7">
            <a:extLst>
              <a:ext uri="{FF2B5EF4-FFF2-40B4-BE49-F238E27FC236}">
                <a16:creationId xmlns:a16="http://schemas.microsoft.com/office/drawing/2014/main" id="{8059BF0D-4A49-F16F-05EB-230ED98C5BA0}"/>
              </a:ext>
            </a:extLst>
          </p:cNvPr>
          <p:cNvSpPr>
            <a:spLocks noGrp="1"/>
          </p:cNvSpPr>
          <p:nvPr>
            <p:ph type="body" sz="quarter" idx="13"/>
          </p:nvPr>
        </p:nvSpPr>
        <p:spPr/>
        <p:txBody>
          <a:bodyPr/>
          <a:lstStyle/>
          <a:p>
            <a:r>
              <a:rPr lang="sl-SI" dirty="0"/>
              <a:t>Lorem ipsum dolor sit amet, consectetuer adipiscing elit.</a:t>
            </a:r>
          </a:p>
        </p:txBody>
      </p:sp>
    </p:spTree>
    <p:extLst>
      <p:ext uri="{BB962C8B-B14F-4D97-AF65-F5344CB8AC3E}">
        <p14:creationId xmlns:p14="http://schemas.microsoft.com/office/powerpoint/2010/main" val="301968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932E81A4-8129-7316-4246-201769AE92A6}"/>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3" b="3"/>
          <a:stretch>
            <a:fillRect/>
          </a:stretch>
        </p:blipFill>
        <p:spPr/>
      </p:pic>
      <p:sp>
        <p:nvSpPr>
          <p:cNvPr id="3" name="Rectangle 40">
            <a:extLst>
              <a:ext uri="{FF2B5EF4-FFF2-40B4-BE49-F238E27FC236}">
                <a16:creationId xmlns:a16="http://schemas.microsoft.com/office/drawing/2014/main" id="{5C9E182E-B3B5-B846-CD53-442727249829}"/>
              </a:ext>
            </a:extLst>
          </p:cNvPr>
          <p:cNvSpPr/>
          <p:nvPr/>
        </p:nvSpPr>
        <p:spPr>
          <a:xfrm>
            <a:off x="7176120" y="0"/>
            <a:ext cx="5015880" cy="6858000"/>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pic>
        <p:nvPicPr>
          <p:cNvPr id="4" name="Graphic 43">
            <a:extLst>
              <a:ext uri="{FF2B5EF4-FFF2-40B4-BE49-F238E27FC236}">
                <a16:creationId xmlns:a16="http://schemas.microsoft.com/office/drawing/2014/main" id="{6D7B8A10-54F6-88DE-8F85-4F5E8AE609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7331" y="825395"/>
            <a:ext cx="550209" cy="821439"/>
          </a:xfrm>
          <a:prstGeom prst="rect">
            <a:avLst/>
          </a:prstGeom>
        </p:spPr>
      </p:pic>
      <p:sp>
        <p:nvSpPr>
          <p:cNvPr id="8" name="Zástupný text 7">
            <a:extLst>
              <a:ext uri="{FF2B5EF4-FFF2-40B4-BE49-F238E27FC236}">
                <a16:creationId xmlns:a16="http://schemas.microsoft.com/office/drawing/2014/main" id="{53A141F6-F980-7E01-2A88-A079843240E7}"/>
              </a:ext>
            </a:extLst>
          </p:cNvPr>
          <p:cNvSpPr>
            <a:spLocks noGrp="1"/>
          </p:cNvSpPr>
          <p:nvPr>
            <p:ph type="body" sz="quarter" idx="10"/>
          </p:nvPr>
        </p:nvSpPr>
        <p:spPr/>
        <p:txBody>
          <a:bodyPr/>
          <a:lstStyle/>
          <a:p>
            <a:r>
              <a:rPr lang="cs-CZ" dirty="0"/>
              <a:t>Lorem </a:t>
            </a:r>
            <a:r>
              <a:rPr lang="cs-CZ" dirty="0" err="1"/>
              <a:t>Ipsum</a:t>
            </a:r>
            <a:r>
              <a:rPr lang="cs-CZ" dirty="0"/>
              <a:t> </a:t>
            </a:r>
            <a:r>
              <a:rPr lang="cs-CZ" dirty="0" err="1"/>
              <a:t>Dolor</a:t>
            </a:r>
            <a:r>
              <a:rPr lang="cs-CZ" dirty="0"/>
              <a:t> </a:t>
            </a:r>
            <a:r>
              <a:rPr lang="cs-CZ" dirty="0" err="1"/>
              <a:t>Sit</a:t>
            </a:r>
            <a:endParaRPr lang="cs-CZ" dirty="0"/>
          </a:p>
        </p:txBody>
      </p:sp>
      <p:sp>
        <p:nvSpPr>
          <p:cNvPr id="9" name="Zástupný text 8">
            <a:extLst>
              <a:ext uri="{FF2B5EF4-FFF2-40B4-BE49-F238E27FC236}">
                <a16:creationId xmlns:a16="http://schemas.microsoft.com/office/drawing/2014/main" id="{C9282795-0549-AA1B-CACE-2A8E346AF371}"/>
              </a:ext>
            </a:extLst>
          </p:cNvPr>
          <p:cNvSpPr>
            <a:spLocks noGrp="1"/>
          </p:cNvSpPr>
          <p:nvPr>
            <p:ph type="body" sz="quarter" idx="11"/>
          </p:nvPr>
        </p:nvSpPr>
        <p:spPr/>
        <p:txBody>
          <a:bodyPr/>
          <a:lstStyle/>
          <a:p>
            <a:r>
              <a:rPr lang="cs-CZ" dirty="0" err="1"/>
              <a:t>xx.xx.xxxx</a:t>
            </a:r>
            <a:endParaRPr lang="cs-CZ" dirty="0"/>
          </a:p>
        </p:txBody>
      </p:sp>
      <p:sp>
        <p:nvSpPr>
          <p:cNvPr id="10" name="Zástupný text 9">
            <a:extLst>
              <a:ext uri="{FF2B5EF4-FFF2-40B4-BE49-F238E27FC236}">
                <a16:creationId xmlns:a16="http://schemas.microsoft.com/office/drawing/2014/main" id="{1F75FE79-753A-E905-02C0-EDDBA0A9AEC9}"/>
              </a:ext>
            </a:extLst>
          </p:cNvPr>
          <p:cNvSpPr>
            <a:spLocks noGrp="1"/>
          </p:cNvSpPr>
          <p:nvPr>
            <p:ph type="body" sz="quarter" idx="12"/>
          </p:nvPr>
        </p:nvSpPr>
        <p:spPr/>
        <p:txBody>
          <a:bodyPr>
            <a:normAutofit fontScale="92500" lnSpcReduction="20000"/>
          </a:bodyPr>
          <a:lstStyle/>
          <a:p>
            <a:r>
              <a:rPr lang="da-DK" dirty="0"/>
              <a:t>Lorem ipsum dolor sit amet</a:t>
            </a:r>
            <a:endParaRPr lang="cs-CZ" dirty="0"/>
          </a:p>
        </p:txBody>
      </p:sp>
      <p:sp>
        <p:nvSpPr>
          <p:cNvPr id="11" name="Zástupný text 10">
            <a:extLst>
              <a:ext uri="{FF2B5EF4-FFF2-40B4-BE49-F238E27FC236}">
                <a16:creationId xmlns:a16="http://schemas.microsoft.com/office/drawing/2014/main" id="{9BB3BD23-D244-75A3-1D57-C8470013DC01}"/>
              </a:ext>
            </a:extLst>
          </p:cNvPr>
          <p:cNvSpPr>
            <a:spLocks noGrp="1"/>
          </p:cNvSpPr>
          <p:nvPr>
            <p:ph type="body" sz="quarter" idx="13"/>
          </p:nvPr>
        </p:nvSpPr>
        <p:spPr/>
        <p:txBody>
          <a:bodyPr>
            <a:normAutofit fontScale="92500" lnSpcReduction="20000"/>
          </a:bodyPr>
          <a:lstStyle/>
          <a:p>
            <a:r>
              <a:rPr lang="da-DK" dirty="0"/>
              <a:t>Lorem ipsum dolor sit amet, consectetuer adipiscing elit. Nullam faucibus mi quis velit. Proin in tellus sit amet nibh dignissim sagittis.</a:t>
            </a:r>
            <a:endParaRPr lang="cs-CZ" dirty="0"/>
          </a:p>
        </p:txBody>
      </p:sp>
      <p:sp>
        <p:nvSpPr>
          <p:cNvPr id="12" name="Zástupný text 11">
            <a:extLst>
              <a:ext uri="{FF2B5EF4-FFF2-40B4-BE49-F238E27FC236}">
                <a16:creationId xmlns:a16="http://schemas.microsoft.com/office/drawing/2014/main" id="{46FB2D00-8BF3-B401-D25C-2323EB753BF0}"/>
              </a:ext>
            </a:extLst>
          </p:cNvPr>
          <p:cNvSpPr>
            <a:spLocks noGrp="1"/>
          </p:cNvSpPr>
          <p:nvPr>
            <p:ph type="body" sz="quarter" idx="15"/>
          </p:nvPr>
        </p:nvSpPr>
        <p:spPr/>
        <p:txBody>
          <a:bodyPr>
            <a:normAutofit fontScale="85000" lnSpcReduction="10000"/>
          </a:bodyPr>
          <a:lstStyle/>
          <a:p>
            <a:r>
              <a:rPr lang="cs-CZ" dirty="0" err="1"/>
              <a:t>Duis</a:t>
            </a:r>
            <a:r>
              <a:rPr lang="cs-CZ" dirty="0"/>
              <a:t> aute </a:t>
            </a:r>
            <a:r>
              <a:rPr lang="cs-CZ" dirty="0" err="1"/>
              <a:t>irure</a:t>
            </a:r>
            <a:r>
              <a:rPr lang="cs-CZ" dirty="0"/>
              <a:t> </a:t>
            </a:r>
            <a:r>
              <a:rPr lang="cs-CZ" dirty="0" err="1"/>
              <a:t>dolor</a:t>
            </a:r>
            <a:r>
              <a:rPr lang="cs-CZ" dirty="0"/>
              <a:t> in </a:t>
            </a:r>
            <a:r>
              <a:rPr lang="cs-CZ" dirty="0" err="1"/>
              <a:t>reprehenderit</a:t>
            </a:r>
            <a:r>
              <a:rPr lang="cs-CZ" dirty="0"/>
              <a:t> in </a:t>
            </a:r>
            <a:r>
              <a:rPr lang="cs-CZ" dirty="0" err="1"/>
              <a:t>voluptate</a:t>
            </a:r>
            <a:r>
              <a:rPr lang="cs-CZ" dirty="0"/>
              <a:t> </a:t>
            </a:r>
            <a:r>
              <a:rPr lang="cs-CZ" dirty="0" err="1"/>
              <a:t>velit</a:t>
            </a:r>
            <a:r>
              <a:rPr lang="cs-CZ" dirty="0"/>
              <a:t> </a:t>
            </a:r>
            <a:r>
              <a:rPr lang="cs-CZ" dirty="0" err="1"/>
              <a:t>esse</a:t>
            </a:r>
            <a:r>
              <a:rPr lang="cs-CZ" dirty="0"/>
              <a:t> </a:t>
            </a:r>
            <a:r>
              <a:rPr lang="cs-CZ" dirty="0" err="1"/>
              <a:t>cillum</a:t>
            </a:r>
            <a:r>
              <a:rPr lang="cs-CZ" dirty="0"/>
              <a:t> </a:t>
            </a:r>
            <a:r>
              <a:rPr lang="cs-CZ" dirty="0" err="1"/>
              <a:t>dolore</a:t>
            </a:r>
            <a:r>
              <a:rPr lang="cs-CZ" dirty="0"/>
              <a:t> </a:t>
            </a:r>
            <a:r>
              <a:rPr lang="cs-CZ" dirty="0" err="1"/>
              <a:t>eu</a:t>
            </a:r>
            <a:r>
              <a:rPr lang="cs-CZ" dirty="0"/>
              <a:t> </a:t>
            </a:r>
            <a:r>
              <a:rPr lang="cs-CZ" dirty="0" err="1"/>
              <a:t>fugiat</a:t>
            </a:r>
            <a:r>
              <a:rPr lang="cs-CZ" dirty="0"/>
              <a:t> </a:t>
            </a:r>
            <a:r>
              <a:rPr lang="cs-CZ" dirty="0" err="1"/>
              <a:t>nulla</a:t>
            </a:r>
            <a:r>
              <a:rPr lang="cs-CZ" dirty="0"/>
              <a:t> </a:t>
            </a:r>
            <a:r>
              <a:rPr lang="cs-CZ" dirty="0" err="1"/>
              <a:t>pariatur</a:t>
            </a:r>
            <a:r>
              <a:rPr lang="cs-CZ" dirty="0"/>
              <a:t>. </a:t>
            </a:r>
            <a:r>
              <a:rPr lang="cs-CZ" dirty="0" err="1"/>
              <a:t>Pellentesque</a:t>
            </a:r>
            <a:r>
              <a:rPr lang="cs-CZ" dirty="0"/>
              <a:t> </a:t>
            </a:r>
            <a:r>
              <a:rPr lang="cs-CZ" dirty="0" err="1"/>
              <a:t>sapien</a:t>
            </a:r>
            <a:r>
              <a:rPr lang="cs-CZ" dirty="0"/>
              <a:t>.</a:t>
            </a:r>
          </a:p>
        </p:txBody>
      </p:sp>
    </p:spTree>
    <p:extLst>
      <p:ext uri="{BB962C8B-B14F-4D97-AF65-F5344CB8AC3E}">
        <p14:creationId xmlns:p14="http://schemas.microsoft.com/office/powerpoint/2010/main" val="304178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BCA81D-FE44-81A3-F654-5110D673A05D}"/>
              </a:ext>
            </a:extLst>
          </p:cNvPr>
          <p:cNvSpPr>
            <a:spLocks noGrp="1"/>
          </p:cNvSpPr>
          <p:nvPr>
            <p:ph type="sldNum" sz="quarter" idx="13"/>
          </p:nvPr>
        </p:nvSpPr>
        <p:spPr/>
        <p:txBody>
          <a:bodyPr/>
          <a:lstStyle/>
          <a:p>
            <a:fld id="{E45C2882-2328-4BCC-B452-7405C35CCEDC}" type="slidenum">
              <a:rPr lang="cs-CZ" smtClean="0"/>
              <a:pPr/>
              <a:t>20</a:t>
            </a:fld>
            <a:endParaRPr lang="cs-CZ"/>
          </a:p>
        </p:txBody>
      </p:sp>
      <p:sp>
        <p:nvSpPr>
          <p:cNvPr id="34" name="Title 33">
            <a:extLst>
              <a:ext uri="{FF2B5EF4-FFF2-40B4-BE49-F238E27FC236}">
                <a16:creationId xmlns:a16="http://schemas.microsoft.com/office/drawing/2014/main" id="{211A6A60-61C0-17DD-84FB-8E5739F05C20}"/>
              </a:ext>
            </a:extLst>
          </p:cNvPr>
          <p:cNvSpPr>
            <a:spLocks noGrp="1"/>
          </p:cNvSpPr>
          <p:nvPr>
            <p:ph type="title"/>
          </p:nvPr>
        </p:nvSpPr>
        <p:spPr/>
        <p:txBody>
          <a:bodyPr/>
          <a:lstStyle/>
          <a:p>
            <a:r>
              <a:rPr lang="sl-SI" dirty="0"/>
              <a:t>Lorem ipsum dolor sit amet, consectetuer adipiscing </a:t>
            </a:r>
          </a:p>
        </p:txBody>
      </p:sp>
      <p:sp>
        <p:nvSpPr>
          <p:cNvPr id="35" name="Text Placeholder 34">
            <a:extLst>
              <a:ext uri="{FF2B5EF4-FFF2-40B4-BE49-F238E27FC236}">
                <a16:creationId xmlns:a16="http://schemas.microsoft.com/office/drawing/2014/main" id="{7D3F3835-21AA-D3A6-69F3-3540477C2992}"/>
              </a:ext>
            </a:extLst>
          </p:cNvPr>
          <p:cNvSpPr>
            <a:spLocks noGrp="1"/>
          </p:cNvSpPr>
          <p:nvPr>
            <p:ph type="body" sz="quarter" idx="16"/>
          </p:nvPr>
        </p:nvSpPr>
        <p:spPr/>
        <p:txBody>
          <a:bodyPr/>
          <a:lstStyle/>
          <a:p>
            <a:r>
              <a:rPr lang="sl-SI" dirty="0"/>
              <a:t>Etiam sapien elit</a:t>
            </a:r>
          </a:p>
        </p:txBody>
      </p:sp>
      <p:sp>
        <p:nvSpPr>
          <p:cNvPr id="36" name="Text Placeholder 35">
            <a:extLst>
              <a:ext uri="{FF2B5EF4-FFF2-40B4-BE49-F238E27FC236}">
                <a16:creationId xmlns:a16="http://schemas.microsoft.com/office/drawing/2014/main" id="{6F8BD727-030A-5210-C575-C228EBE6DE34}"/>
              </a:ext>
            </a:extLst>
          </p:cNvPr>
          <p:cNvSpPr>
            <a:spLocks noGrp="1"/>
          </p:cNvSpPr>
          <p:nvPr>
            <p:ph type="body" sz="quarter" idx="20"/>
          </p:nvPr>
        </p:nvSpPr>
        <p:spPr/>
        <p:txBody>
          <a:bodyPr/>
          <a:lstStyle/>
          <a:p>
            <a:r>
              <a:rPr lang="sl-SI" dirty="0"/>
              <a:t>+XX.X %</a:t>
            </a:r>
          </a:p>
        </p:txBody>
      </p:sp>
      <p:sp>
        <p:nvSpPr>
          <p:cNvPr id="37" name="Text Placeholder 36">
            <a:extLst>
              <a:ext uri="{FF2B5EF4-FFF2-40B4-BE49-F238E27FC236}">
                <a16:creationId xmlns:a16="http://schemas.microsoft.com/office/drawing/2014/main" id="{CA33C821-7A65-9588-A2B0-CD7C70BFB1E6}"/>
              </a:ext>
            </a:extLst>
          </p:cNvPr>
          <p:cNvSpPr>
            <a:spLocks noGrp="1"/>
          </p:cNvSpPr>
          <p:nvPr>
            <p:ph type="body" sz="quarter" idx="21"/>
          </p:nvPr>
        </p:nvSpPr>
        <p:spPr/>
        <p:txBody>
          <a:bodyPr>
            <a:normAutofit fontScale="92500"/>
          </a:bodyPr>
          <a:lstStyle/>
          <a:p>
            <a:r>
              <a:rPr lang="sl-SI" dirty="0"/>
              <a:t>Ut enim ad minima veniam</a:t>
            </a:r>
          </a:p>
        </p:txBody>
      </p:sp>
      <p:sp>
        <p:nvSpPr>
          <p:cNvPr id="38" name="Text Placeholder 37">
            <a:extLst>
              <a:ext uri="{FF2B5EF4-FFF2-40B4-BE49-F238E27FC236}">
                <a16:creationId xmlns:a16="http://schemas.microsoft.com/office/drawing/2014/main" id="{5BD3F9D2-167D-5918-B3A5-865CB2A53CA5}"/>
              </a:ext>
            </a:extLst>
          </p:cNvPr>
          <p:cNvSpPr>
            <a:spLocks noGrp="1"/>
          </p:cNvSpPr>
          <p:nvPr>
            <p:ph type="body" sz="quarter" idx="37"/>
          </p:nvPr>
        </p:nvSpPr>
        <p:spPr/>
        <p:txBody>
          <a:bodyPr/>
          <a:lstStyle/>
          <a:p>
            <a:r>
              <a:rPr lang="sl-SI" dirty="0"/>
              <a:t>Vestibulum erat nulla</a:t>
            </a:r>
          </a:p>
        </p:txBody>
      </p:sp>
      <p:sp>
        <p:nvSpPr>
          <p:cNvPr id="39" name="Text Placeholder 38">
            <a:extLst>
              <a:ext uri="{FF2B5EF4-FFF2-40B4-BE49-F238E27FC236}">
                <a16:creationId xmlns:a16="http://schemas.microsoft.com/office/drawing/2014/main" id="{E865FF2A-BF97-45DF-9669-24164057E38E}"/>
              </a:ext>
            </a:extLst>
          </p:cNvPr>
          <p:cNvSpPr>
            <a:spLocks noGrp="1"/>
          </p:cNvSpPr>
          <p:nvPr>
            <p:ph type="body" sz="quarter" idx="38"/>
          </p:nvPr>
        </p:nvSpPr>
        <p:spPr/>
        <p:txBody>
          <a:bodyPr/>
          <a:lstStyle/>
          <a:p>
            <a:r>
              <a:rPr lang="sl-SI" dirty="0"/>
              <a:t>+XX.X %</a:t>
            </a:r>
          </a:p>
        </p:txBody>
      </p:sp>
      <p:sp>
        <p:nvSpPr>
          <p:cNvPr id="40" name="Text Placeholder 39">
            <a:extLst>
              <a:ext uri="{FF2B5EF4-FFF2-40B4-BE49-F238E27FC236}">
                <a16:creationId xmlns:a16="http://schemas.microsoft.com/office/drawing/2014/main" id="{FD59D447-283F-9AB5-D9FF-A6A2377A9C53}"/>
              </a:ext>
            </a:extLst>
          </p:cNvPr>
          <p:cNvSpPr>
            <a:spLocks noGrp="1"/>
          </p:cNvSpPr>
          <p:nvPr>
            <p:ph type="body" sz="quarter" idx="39"/>
          </p:nvPr>
        </p:nvSpPr>
        <p:spPr/>
        <p:txBody>
          <a:bodyPr/>
          <a:lstStyle/>
          <a:p>
            <a:r>
              <a:rPr lang="sl-SI" dirty="0"/>
              <a:t>Phasellus rhoncus</a:t>
            </a:r>
          </a:p>
        </p:txBody>
      </p:sp>
      <p:sp>
        <p:nvSpPr>
          <p:cNvPr id="41" name="Text Placeholder 40">
            <a:extLst>
              <a:ext uri="{FF2B5EF4-FFF2-40B4-BE49-F238E27FC236}">
                <a16:creationId xmlns:a16="http://schemas.microsoft.com/office/drawing/2014/main" id="{AA8B1C96-D9B8-F869-30CB-9AE9D15FEC59}"/>
              </a:ext>
            </a:extLst>
          </p:cNvPr>
          <p:cNvSpPr>
            <a:spLocks noGrp="1"/>
          </p:cNvSpPr>
          <p:nvPr>
            <p:ph type="body" sz="quarter" idx="40"/>
          </p:nvPr>
        </p:nvSpPr>
        <p:spPr/>
        <p:txBody>
          <a:bodyPr/>
          <a:lstStyle/>
          <a:p>
            <a:r>
              <a:rPr lang="cs-CZ" dirty="0" err="1"/>
              <a:t>Curabitur</a:t>
            </a:r>
            <a:r>
              <a:rPr lang="cs-CZ" dirty="0"/>
              <a:t> </a:t>
            </a:r>
            <a:r>
              <a:rPr lang="cs-CZ" dirty="0" err="1"/>
              <a:t>bibendum</a:t>
            </a:r>
            <a:endParaRPr lang="cs-CZ" dirty="0"/>
          </a:p>
        </p:txBody>
      </p:sp>
      <p:sp>
        <p:nvSpPr>
          <p:cNvPr id="42" name="Text Placeholder 41">
            <a:extLst>
              <a:ext uri="{FF2B5EF4-FFF2-40B4-BE49-F238E27FC236}">
                <a16:creationId xmlns:a16="http://schemas.microsoft.com/office/drawing/2014/main" id="{BB4BCF2D-8370-7AD7-DA14-5C88A041EA45}"/>
              </a:ext>
            </a:extLst>
          </p:cNvPr>
          <p:cNvSpPr>
            <a:spLocks noGrp="1"/>
          </p:cNvSpPr>
          <p:nvPr>
            <p:ph type="body" sz="quarter" idx="41"/>
          </p:nvPr>
        </p:nvSpPr>
        <p:spPr/>
        <p:txBody>
          <a:bodyPr/>
          <a:lstStyle/>
          <a:p>
            <a:r>
              <a:rPr lang="sl-SI" dirty="0"/>
              <a:t>+XX.X %</a:t>
            </a:r>
          </a:p>
        </p:txBody>
      </p:sp>
      <p:sp>
        <p:nvSpPr>
          <p:cNvPr id="43" name="Text Placeholder 42">
            <a:extLst>
              <a:ext uri="{FF2B5EF4-FFF2-40B4-BE49-F238E27FC236}">
                <a16:creationId xmlns:a16="http://schemas.microsoft.com/office/drawing/2014/main" id="{EA68342B-B628-F5C1-54F7-BE37A8DA8B5E}"/>
              </a:ext>
            </a:extLst>
          </p:cNvPr>
          <p:cNvSpPr>
            <a:spLocks noGrp="1"/>
          </p:cNvSpPr>
          <p:nvPr>
            <p:ph type="body" sz="quarter" idx="42"/>
          </p:nvPr>
        </p:nvSpPr>
        <p:spPr/>
        <p:txBody>
          <a:bodyPr/>
          <a:lstStyle/>
          <a:p>
            <a:r>
              <a:rPr lang="sl-SI" dirty="0"/>
              <a:t>Aenean vel massa quis</a:t>
            </a:r>
          </a:p>
        </p:txBody>
      </p:sp>
      <p:sp>
        <p:nvSpPr>
          <p:cNvPr id="44" name="Text Placeholder 43">
            <a:extLst>
              <a:ext uri="{FF2B5EF4-FFF2-40B4-BE49-F238E27FC236}">
                <a16:creationId xmlns:a16="http://schemas.microsoft.com/office/drawing/2014/main" id="{B20DD297-D578-68C7-85DD-5955A4472E56}"/>
              </a:ext>
            </a:extLst>
          </p:cNvPr>
          <p:cNvSpPr>
            <a:spLocks noGrp="1"/>
          </p:cNvSpPr>
          <p:nvPr>
            <p:ph type="body" sz="quarter" idx="43"/>
          </p:nvPr>
        </p:nvSpPr>
        <p:spPr/>
        <p:txBody>
          <a:bodyPr/>
          <a:lstStyle/>
          <a:p>
            <a:r>
              <a:rPr lang="sl-SI" dirty="0"/>
              <a:t>Maecenas fermentum</a:t>
            </a:r>
          </a:p>
        </p:txBody>
      </p:sp>
      <p:sp>
        <p:nvSpPr>
          <p:cNvPr id="45" name="Text Placeholder 44">
            <a:extLst>
              <a:ext uri="{FF2B5EF4-FFF2-40B4-BE49-F238E27FC236}">
                <a16:creationId xmlns:a16="http://schemas.microsoft.com/office/drawing/2014/main" id="{DE12736D-BEF2-096F-693D-49C6D867CB17}"/>
              </a:ext>
            </a:extLst>
          </p:cNvPr>
          <p:cNvSpPr>
            <a:spLocks noGrp="1"/>
          </p:cNvSpPr>
          <p:nvPr>
            <p:ph type="body" sz="quarter" idx="44"/>
          </p:nvPr>
        </p:nvSpPr>
        <p:spPr/>
        <p:txBody>
          <a:bodyPr/>
          <a:lstStyle/>
          <a:p>
            <a:r>
              <a:rPr lang="sl-SI" dirty="0"/>
              <a:t>+XX.X %</a:t>
            </a:r>
          </a:p>
        </p:txBody>
      </p:sp>
      <p:sp>
        <p:nvSpPr>
          <p:cNvPr id="46" name="Text Placeholder 45">
            <a:extLst>
              <a:ext uri="{FF2B5EF4-FFF2-40B4-BE49-F238E27FC236}">
                <a16:creationId xmlns:a16="http://schemas.microsoft.com/office/drawing/2014/main" id="{5FDA3763-F61F-11D9-4074-25B7B1EB0E39}"/>
              </a:ext>
            </a:extLst>
          </p:cNvPr>
          <p:cNvSpPr>
            <a:spLocks noGrp="1"/>
          </p:cNvSpPr>
          <p:nvPr>
            <p:ph type="body" sz="quarter" idx="45"/>
          </p:nvPr>
        </p:nvSpPr>
        <p:spPr/>
        <p:txBody>
          <a:bodyPr/>
          <a:lstStyle/>
          <a:p>
            <a:r>
              <a:rPr lang="sl-SI" dirty="0"/>
              <a:t>Curabitur ligula sapien</a:t>
            </a:r>
          </a:p>
        </p:txBody>
      </p:sp>
      <p:sp>
        <p:nvSpPr>
          <p:cNvPr id="47" name="Text Placeholder 46">
            <a:extLst>
              <a:ext uri="{FF2B5EF4-FFF2-40B4-BE49-F238E27FC236}">
                <a16:creationId xmlns:a16="http://schemas.microsoft.com/office/drawing/2014/main" id="{823F845B-B7A2-8F2B-360B-B5FBE20B565C}"/>
              </a:ext>
            </a:extLst>
          </p:cNvPr>
          <p:cNvSpPr>
            <a:spLocks noGrp="1"/>
          </p:cNvSpPr>
          <p:nvPr>
            <p:ph type="body" sz="quarter" idx="46"/>
          </p:nvPr>
        </p:nvSpPr>
        <p:spPr/>
        <p:txBody>
          <a:bodyPr/>
          <a:lstStyle/>
          <a:p>
            <a:r>
              <a:rPr lang="sl-SI" dirty="0"/>
              <a:t>Curabitur ligula sapien</a:t>
            </a:r>
          </a:p>
        </p:txBody>
      </p:sp>
      <p:sp>
        <p:nvSpPr>
          <p:cNvPr id="48" name="Text Placeholder 47">
            <a:extLst>
              <a:ext uri="{FF2B5EF4-FFF2-40B4-BE49-F238E27FC236}">
                <a16:creationId xmlns:a16="http://schemas.microsoft.com/office/drawing/2014/main" id="{42962679-76EA-F81A-9318-D8903C804B2E}"/>
              </a:ext>
            </a:extLst>
          </p:cNvPr>
          <p:cNvSpPr>
            <a:spLocks noGrp="1"/>
          </p:cNvSpPr>
          <p:nvPr>
            <p:ph type="body" sz="quarter" idx="47"/>
          </p:nvPr>
        </p:nvSpPr>
        <p:spPr/>
        <p:txBody>
          <a:bodyPr/>
          <a:lstStyle/>
          <a:p>
            <a:r>
              <a:rPr lang="sl-SI" dirty="0"/>
              <a:t>+XX.X %</a:t>
            </a:r>
          </a:p>
        </p:txBody>
      </p:sp>
      <p:sp>
        <p:nvSpPr>
          <p:cNvPr id="49" name="Text Placeholder 48">
            <a:extLst>
              <a:ext uri="{FF2B5EF4-FFF2-40B4-BE49-F238E27FC236}">
                <a16:creationId xmlns:a16="http://schemas.microsoft.com/office/drawing/2014/main" id="{4AF6D451-DF16-A391-B00D-FCD959784710}"/>
              </a:ext>
            </a:extLst>
          </p:cNvPr>
          <p:cNvSpPr>
            <a:spLocks noGrp="1"/>
          </p:cNvSpPr>
          <p:nvPr>
            <p:ph type="body" sz="quarter" idx="48"/>
          </p:nvPr>
        </p:nvSpPr>
        <p:spPr/>
        <p:txBody>
          <a:bodyPr/>
          <a:lstStyle/>
          <a:p>
            <a:r>
              <a:rPr lang="sl-SI" dirty="0"/>
              <a:t>Sed ut perspiciatis unde</a:t>
            </a:r>
          </a:p>
        </p:txBody>
      </p:sp>
      <p:sp>
        <p:nvSpPr>
          <p:cNvPr id="50" name="Text Placeholder 49">
            <a:extLst>
              <a:ext uri="{FF2B5EF4-FFF2-40B4-BE49-F238E27FC236}">
                <a16:creationId xmlns:a16="http://schemas.microsoft.com/office/drawing/2014/main" id="{E8CF0980-7A10-3CCC-B39C-ADE49FDAF8A7}"/>
              </a:ext>
            </a:extLst>
          </p:cNvPr>
          <p:cNvSpPr>
            <a:spLocks noGrp="1"/>
          </p:cNvSpPr>
          <p:nvPr>
            <p:ph type="body" sz="quarter" idx="49"/>
          </p:nvPr>
        </p:nvSpPr>
        <p:spPr/>
        <p:txBody>
          <a:bodyPr/>
          <a:lstStyle/>
          <a:p>
            <a:r>
              <a:rPr lang="sl-SI" dirty="0"/>
              <a:t>Nam libero tempore</a:t>
            </a:r>
          </a:p>
        </p:txBody>
      </p:sp>
      <p:sp>
        <p:nvSpPr>
          <p:cNvPr id="51" name="Text Placeholder 50">
            <a:extLst>
              <a:ext uri="{FF2B5EF4-FFF2-40B4-BE49-F238E27FC236}">
                <a16:creationId xmlns:a16="http://schemas.microsoft.com/office/drawing/2014/main" id="{0BB9836F-FB23-558C-32B0-ED20B934CB0E}"/>
              </a:ext>
            </a:extLst>
          </p:cNvPr>
          <p:cNvSpPr>
            <a:spLocks noGrp="1"/>
          </p:cNvSpPr>
          <p:nvPr>
            <p:ph type="body" sz="quarter" idx="50"/>
          </p:nvPr>
        </p:nvSpPr>
        <p:spPr/>
        <p:txBody>
          <a:bodyPr/>
          <a:lstStyle/>
          <a:p>
            <a:r>
              <a:rPr lang="sl-SI" dirty="0"/>
              <a:t>+XX.X %</a:t>
            </a:r>
          </a:p>
        </p:txBody>
      </p:sp>
      <p:sp>
        <p:nvSpPr>
          <p:cNvPr id="52" name="Text Placeholder 51">
            <a:extLst>
              <a:ext uri="{FF2B5EF4-FFF2-40B4-BE49-F238E27FC236}">
                <a16:creationId xmlns:a16="http://schemas.microsoft.com/office/drawing/2014/main" id="{51119F53-B0A0-9AD6-DE80-7FD50EE55FBB}"/>
              </a:ext>
            </a:extLst>
          </p:cNvPr>
          <p:cNvSpPr>
            <a:spLocks noGrp="1"/>
          </p:cNvSpPr>
          <p:nvPr>
            <p:ph type="body" sz="quarter" idx="51"/>
          </p:nvPr>
        </p:nvSpPr>
        <p:spPr/>
        <p:txBody>
          <a:bodyPr/>
          <a:lstStyle/>
          <a:p>
            <a:r>
              <a:rPr lang="sl-SI" dirty="0"/>
              <a:t>Cras pede libero</a:t>
            </a:r>
          </a:p>
        </p:txBody>
      </p:sp>
      <p:pic>
        <p:nvPicPr>
          <p:cNvPr id="4" name="Zástupný symbol obrázku 3">
            <a:extLst>
              <a:ext uri="{FF2B5EF4-FFF2-40B4-BE49-F238E27FC236}">
                <a16:creationId xmlns:a16="http://schemas.microsoft.com/office/drawing/2014/main" id="{92C95194-A957-4D32-4877-CE97AE1D0EF9}"/>
              </a:ext>
            </a:extLst>
          </p:cNvPr>
          <p:cNvPicPr>
            <a:picLocks noGrp="1" noChangeAspect="1"/>
          </p:cNvPicPr>
          <p:nvPr>
            <p:ph type="pic" sz="quarter" idx="53"/>
          </p:nvPr>
        </p:nvPicPr>
        <p:blipFill>
          <a:blip r:embed="rId2" cstate="hqprint">
            <a:extLst>
              <a:ext uri="{28A0092B-C50C-407E-A947-70E740481C1C}">
                <a14:useLocalDpi xmlns:a14="http://schemas.microsoft.com/office/drawing/2010/main"/>
              </a:ext>
            </a:extLst>
          </a:blip>
          <a:srcRect t="2" b="2"/>
          <a:stretch>
            <a:fillRect/>
          </a:stretch>
        </p:blipFill>
        <p:spPr/>
      </p:pic>
      <p:sp>
        <p:nvSpPr>
          <p:cNvPr id="54" name="Text Placeholder 53">
            <a:extLst>
              <a:ext uri="{FF2B5EF4-FFF2-40B4-BE49-F238E27FC236}">
                <a16:creationId xmlns:a16="http://schemas.microsoft.com/office/drawing/2014/main" id="{1E96F708-FD37-5217-8738-73A5789FB7DD}"/>
              </a:ext>
            </a:extLst>
          </p:cNvPr>
          <p:cNvSpPr>
            <a:spLocks noGrp="1"/>
          </p:cNvSpPr>
          <p:nvPr>
            <p:ph type="body" sz="quarter" idx="54"/>
          </p:nvPr>
        </p:nvSpPr>
        <p:spPr/>
        <p:txBody>
          <a:bodyPr/>
          <a:lstStyle/>
          <a:p>
            <a:r>
              <a:rPr lang="sl-SI" dirty="0"/>
              <a:t>Lorem ipsum dolor sit amet, consectetuer adipiscing elit.</a:t>
            </a:r>
          </a:p>
        </p:txBody>
      </p:sp>
      <p:sp>
        <p:nvSpPr>
          <p:cNvPr id="26" name="Podnadpis 25">
            <a:extLst>
              <a:ext uri="{FF2B5EF4-FFF2-40B4-BE49-F238E27FC236}">
                <a16:creationId xmlns:a16="http://schemas.microsoft.com/office/drawing/2014/main" id="{69DDC896-4BC8-DC9C-C57C-352B8C761E73}"/>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p:txBody>
      </p:sp>
      <p:sp>
        <p:nvSpPr>
          <p:cNvPr id="2" name="Zástupný symbol pro datum 1">
            <a:extLst>
              <a:ext uri="{FF2B5EF4-FFF2-40B4-BE49-F238E27FC236}">
                <a16:creationId xmlns:a16="http://schemas.microsoft.com/office/drawing/2014/main" id="{83EEB2A4-C297-808C-AAA2-6E17B0A1743E}"/>
              </a:ext>
            </a:extLst>
          </p:cNvPr>
          <p:cNvSpPr>
            <a:spLocks noGrp="1"/>
          </p:cNvSpPr>
          <p:nvPr>
            <p:ph type="dt" sz="half" idx="11"/>
          </p:nvPr>
        </p:nvSpPr>
        <p:spPr/>
        <p:txBody>
          <a:bodyPr/>
          <a:lstStyle/>
          <a:p>
            <a:fld id="{F022B277-6930-41A5-870A-A75434A5BB8C}" type="datetime1">
              <a:rPr lang="cs-CZ" smtClean="0"/>
              <a:t>26.10.2022</a:t>
            </a:fld>
            <a:endParaRPr lang="cs-CZ" dirty="0"/>
          </a:p>
        </p:txBody>
      </p:sp>
      <p:sp>
        <p:nvSpPr>
          <p:cNvPr id="5" name="Zástupný symbol pro zápatí 4">
            <a:extLst>
              <a:ext uri="{FF2B5EF4-FFF2-40B4-BE49-F238E27FC236}">
                <a16:creationId xmlns:a16="http://schemas.microsoft.com/office/drawing/2014/main" id="{3B8AB04E-226C-1296-A117-E18C450D97DF}"/>
              </a:ext>
            </a:extLst>
          </p:cNvPr>
          <p:cNvSpPr>
            <a:spLocks noGrp="1"/>
          </p:cNvSpPr>
          <p:nvPr>
            <p:ph type="ftr" sz="quarter" idx="12"/>
          </p:nvPr>
        </p:nvSpPr>
        <p:spPr/>
        <p:txBody>
          <a:bodyPr/>
          <a:lstStyle/>
          <a:p>
            <a:r>
              <a:rPr lang="cs-CZ"/>
              <a:t>Název prezentace</a:t>
            </a:r>
            <a:endParaRPr lang="cs-CZ" dirty="0"/>
          </a:p>
        </p:txBody>
      </p:sp>
    </p:spTree>
    <p:extLst>
      <p:ext uri="{BB962C8B-B14F-4D97-AF65-F5344CB8AC3E}">
        <p14:creationId xmlns:p14="http://schemas.microsoft.com/office/powerpoint/2010/main" val="154668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dnadpis 9">
            <a:extLst>
              <a:ext uri="{FF2B5EF4-FFF2-40B4-BE49-F238E27FC236}">
                <a16:creationId xmlns:a16="http://schemas.microsoft.com/office/drawing/2014/main" id="{9251D3B7-9C97-A6CF-27F0-14B4999A1001}"/>
              </a:ext>
            </a:extLst>
          </p:cNvPr>
          <p:cNvSpPr>
            <a:spLocks noGrp="1"/>
          </p:cNvSpPr>
          <p:nvPr>
            <p:ph type="subTitle" idx="1"/>
          </p:nvPr>
        </p:nvSpPr>
        <p:spPr/>
        <p:txBody>
          <a:bodyPr/>
          <a:lstStyle/>
          <a:p>
            <a:r>
              <a:rPr lang="sl-SI" dirty="0"/>
              <a:t>Etiam sapien elit</a:t>
            </a:r>
          </a:p>
        </p:txBody>
      </p:sp>
      <p:sp>
        <p:nvSpPr>
          <p:cNvPr id="11" name="Zástupný text 10">
            <a:extLst>
              <a:ext uri="{FF2B5EF4-FFF2-40B4-BE49-F238E27FC236}">
                <a16:creationId xmlns:a16="http://schemas.microsoft.com/office/drawing/2014/main" id="{A8025F3B-7565-F0F7-751B-093CE1A05824}"/>
              </a:ext>
            </a:extLst>
          </p:cNvPr>
          <p:cNvSpPr>
            <a:spLocks noGrp="1"/>
          </p:cNvSpPr>
          <p:nvPr>
            <p:ph type="body" sz="quarter" idx="11"/>
          </p:nvPr>
        </p:nvSpPr>
        <p:spPr>
          <a:xfrm>
            <a:off x="6337074" y="3567152"/>
            <a:ext cx="5035776" cy="2088330"/>
          </a:xfrm>
        </p:spPr>
        <p:txBody>
          <a:bodyPr>
            <a:normAutofit fontScale="77500" lnSpcReduction="20000"/>
          </a:bodyPr>
          <a:lstStyle/>
          <a:p>
            <a:r>
              <a:rPr lang="sl-SI" dirty="0"/>
              <a:t>Lorem ipsum dolor sit amet, consectetuer adipiscing elit</a:t>
            </a:r>
          </a:p>
          <a:p>
            <a:r>
              <a:rPr lang="sl-SI" dirty="0"/>
              <a:t>Ullam faucibus mi quis velit</a:t>
            </a:r>
          </a:p>
          <a:p>
            <a:r>
              <a:rPr lang="sl-SI" dirty="0"/>
              <a:t>Etiam sapien elit, consequat eget, tristique non, venenatis quis, ante. Vestibulum erat nulla, ullamcorper nec, rutrum non, nonummy ac, erat. Fusce suscipit libero eget elit. Integer malesuada.</a:t>
            </a:r>
          </a:p>
          <a:p>
            <a:r>
              <a:rPr lang="sl-SI" dirty="0"/>
              <a:t>Dolor sit amet, consectetuer adipiscing elit. Nullam faucibus mi quis velit. Proin in tellus sit amet nibh dignissim sagittis. In laoreet, magna id viverra tincidunt</a:t>
            </a:r>
          </a:p>
          <a:p>
            <a:endParaRPr lang="sl-SI" dirty="0"/>
          </a:p>
          <a:p>
            <a:endParaRPr lang="cs-CZ" dirty="0"/>
          </a:p>
        </p:txBody>
      </p:sp>
      <p:sp>
        <p:nvSpPr>
          <p:cNvPr id="12" name="Zástupný text 11">
            <a:extLst>
              <a:ext uri="{FF2B5EF4-FFF2-40B4-BE49-F238E27FC236}">
                <a16:creationId xmlns:a16="http://schemas.microsoft.com/office/drawing/2014/main" id="{FDE75B7E-176F-DAD2-AD77-43A7DA1A5652}"/>
              </a:ext>
            </a:extLst>
          </p:cNvPr>
          <p:cNvSpPr>
            <a:spLocks noGrp="1"/>
          </p:cNvSpPr>
          <p:nvPr>
            <p:ph type="body" sz="quarter" idx="12"/>
          </p:nvPr>
        </p:nvSpPr>
        <p:spPr/>
        <p:txBody>
          <a:bodyPr/>
          <a:lstStyle/>
          <a:p>
            <a:r>
              <a:rPr lang="sl-SI" dirty="0"/>
              <a:t>Ut enim ad minima veniam, quis nostrum exercitationem </a:t>
            </a:r>
          </a:p>
          <a:p>
            <a:r>
              <a:rPr lang="sl-SI" dirty="0"/>
              <a:t>ullam corporis suscipit laboriosam, nisi ut aliquid ex ea</a:t>
            </a:r>
          </a:p>
          <a:p>
            <a:r>
              <a:rPr lang="sl-SI" dirty="0"/>
              <a:t>commodi consequatu  Cum sociis natoque penatibus et</a:t>
            </a:r>
          </a:p>
          <a:p>
            <a:r>
              <a:rPr lang="sl-SI" dirty="0"/>
              <a:t>magnis dis parturient montes, nascetur ridiculus mus. </a:t>
            </a:r>
          </a:p>
          <a:p>
            <a:endParaRPr lang="sl-SI" dirty="0"/>
          </a:p>
          <a:p>
            <a:endParaRPr lang="cs-CZ" dirty="0"/>
          </a:p>
        </p:txBody>
      </p:sp>
      <p:sp>
        <p:nvSpPr>
          <p:cNvPr id="9" name="Nadpis 8">
            <a:extLst>
              <a:ext uri="{FF2B5EF4-FFF2-40B4-BE49-F238E27FC236}">
                <a16:creationId xmlns:a16="http://schemas.microsoft.com/office/drawing/2014/main" id="{EA3A41D6-D3C7-309B-B2BC-D4E59F7D5E87}"/>
              </a:ext>
            </a:extLst>
          </p:cNvPr>
          <p:cNvSpPr>
            <a:spLocks noGrp="1"/>
          </p:cNvSpPr>
          <p:nvPr>
            <p:ph type="title"/>
          </p:nvPr>
        </p:nvSpPr>
        <p:spPr/>
        <p:txBody>
          <a:bodyPr/>
          <a:lstStyle/>
          <a:p>
            <a:r>
              <a:rPr lang="sl-SI" dirty="0"/>
              <a:t>Lorem ipsum dolor sit amet, consectetuer adipiscing </a:t>
            </a:r>
            <a:endParaRPr lang="cs-CZ" dirty="0"/>
          </a:p>
        </p:txBody>
      </p:sp>
      <p:sp>
        <p:nvSpPr>
          <p:cNvPr id="6" name="Zástupný symbol pro číslo snímku 5">
            <a:extLst>
              <a:ext uri="{FF2B5EF4-FFF2-40B4-BE49-F238E27FC236}">
                <a16:creationId xmlns:a16="http://schemas.microsoft.com/office/drawing/2014/main" id="{9620DA3D-9D48-FA85-B4A2-63E2C0A51087}"/>
              </a:ext>
            </a:extLst>
          </p:cNvPr>
          <p:cNvSpPr>
            <a:spLocks noGrp="1"/>
          </p:cNvSpPr>
          <p:nvPr>
            <p:ph type="sldNum" sz="quarter" idx="15"/>
          </p:nvPr>
        </p:nvSpPr>
        <p:spPr/>
        <p:txBody>
          <a:bodyPr/>
          <a:lstStyle/>
          <a:p>
            <a:fld id="{E45C2882-2328-4BCC-B452-7405C35CCEDC}" type="slidenum">
              <a:rPr lang="cs-CZ" smtClean="0"/>
              <a:pPr/>
              <a:t>21</a:t>
            </a:fld>
            <a:endParaRPr lang="cs-CZ"/>
          </a:p>
        </p:txBody>
      </p:sp>
      <p:pic>
        <p:nvPicPr>
          <p:cNvPr id="17" name="Zástupný symbol obrázku 16">
            <a:extLst>
              <a:ext uri="{FF2B5EF4-FFF2-40B4-BE49-F238E27FC236}">
                <a16:creationId xmlns:a16="http://schemas.microsoft.com/office/drawing/2014/main" id="{E5582C39-2F76-3427-003D-9F1965485D4D}"/>
              </a:ext>
            </a:extLst>
          </p:cNvPr>
          <p:cNvPicPr>
            <a:picLocks noGrp="1" noChangeAspect="1"/>
          </p:cNvPicPr>
          <p:nvPr>
            <p:ph type="pic" sz="quarter" idx="53"/>
          </p:nvPr>
        </p:nvPicPr>
        <p:blipFill>
          <a:blip r:embed="rId2" cstate="print">
            <a:extLst>
              <a:ext uri="{28A0092B-C50C-407E-A947-70E740481C1C}">
                <a14:useLocalDpi xmlns:a14="http://schemas.microsoft.com/office/drawing/2010/main"/>
              </a:ext>
            </a:extLst>
          </a:blip>
          <a:srcRect/>
          <a:stretch>
            <a:fillRect/>
          </a:stretch>
        </p:blipFill>
        <p:spPr/>
      </p:pic>
      <p:sp>
        <p:nvSpPr>
          <p:cNvPr id="14" name="Zástupný text 13">
            <a:extLst>
              <a:ext uri="{FF2B5EF4-FFF2-40B4-BE49-F238E27FC236}">
                <a16:creationId xmlns:a16="http://schemas.microsoft.com/office/drawing/2014/main" id="{BE292691-5B5F-E34D-E3DE-822A447C3F99}"/>
              </a:ext>
            </a:extLst>
          </p:cNvPr>
          <p:cNvSpPr>
            <a:spLocks noGrp="1"/>
          </p:cNvSpPr>
          <p:nvPr>
            <p:ph type="body" sz="quarter" idx="54"/>
          </p:nvPr>
        </p:nvSpPr>
        <p:spPr/>
        <p:txBody>
          <a:bodyPr/>
          <a:lstStyle/>
          <a:p>
            <a:r>
              <a:rPr lang="sl-SI" dirty="0"/>
              <a:t>Lorem ipsum dolor sit amet, consectetuer adipiscing elit.</a:t>
            </a:r>
          </a:p>
        </p:txBody>
      </p:sp>
      <p:pic>
        <p:nvPicPr>
          <p:cNvPr id="19" name="Zástupný symbol obrázku 18">
            <a:extLst>
              <a:ext uri="{FF2B5EF4-FFF2-40B4-BE49-F238E27FC236}">
                <a16:creationId xmlns:a16="http://schemas.microsoft.com/office/drawing/2014/main" id="{B4699907-4ADA-7F35-15C2-4C89DCE9642A}"/>
              </a:ext>
            </a:extLst>
          </p:cNvPr>
          <p:cNvPicPr>
            <a:picLocks noGrp="1" noChangeAspect="1"/>
          </p:cNvPicPr>
          <p:nvPr>
            <p:ph type="pic" sz="quarter" idx="55"/>
          </p:nvPr>
        </p:nvPicPr>
        <p:blipFill>
          <a:blip r:embed="rId3" cstate="print">
            <a:extLst>
              <a:ext uri="{28A0092B-C50C-407E-A947-70E740481C1C}">
                <a14:useLocalDpi xmlns:a14="http://schemas.microsoft.com/office/drawing/2010/main"/>
              </a:ext>
            </a:extLst>
          </a:blip>
          <a:srcRect/>
          <a:stretch>
            <a:fillRect/>
          </a:stretch>
        </p:blipFill>
        <p:spPr/>
      </p:pic>
      <p:sp>
        <p:nvSpPr>
          <p:cNvPr id="2" name="Zástupný symbol pro datum 1">
            <a:extLst>
              <a:ext uri="{FF2B5EF4-FFF2-40B4-BE49-F238E27FC236}">
                <a16:creationId xmlns:a16="http://schemas.microsoft.com/office/drawing/2014/main" id="{7F0D0542-5154-11FD-A8D6-9DBBB0F26101}"/>
              </a:ext>
            </a:extLst>
          </p:cNvPr>
          <p:cNvSpPr>
            <a:spLocks noGrp="1"/>
          </p:cNvSpPr>
          <p:nvPr>
            <p:ph type="dt" sz="half" idx="13"/>
          </p:nvPr>
        </p:nvSpPr>
        <p:spPr/>
        <p:txBody>
          <a:bodyPr/>
          <a:lstStyle/>
          <a:p>
            <a:fld id="{B51C3F82-9F2B-4845-B636-6D22C3901F99}" type="datetime1">
              <a:rPr lang="cs-CZ" smtClean="0"/>
              <a:t>26.10.2022</a:t>
            </a:fld>
            <a:endParaRPr lang="cs-CZ" dirty="0"/>
          </a:p>
        </p:txBody>
      </p:sp>
      <p:sp>
        <p:nvSpPr>
          <p:cNvPr id="3" name="Zástupný symbol pro zápatí 2">
            <a:extLst>
              <a:ext uri="{FF2B5EF4-FFF2-40B4-BE49-F238E27FC236}">
                <a16:creationId xmlns:a16="http://schemas.microsoft.com/office/drawing/2014/main" id="{F08F61A8-233F-0A54-0B2A-10AA47059B5D}"/>
              </a:ext>
            </a:extLst>
          </p:cNvPr>
          <p:cNvSpPr>
            <a:spLocks noGrp="1"/>
          </p:cNvSpPr>
          <p:nvPr>
            <p:ph type="ftr" sz="quarter" idx="14"/>
          </p:nvPr>
        </p:nvSpPr>
        <p:spPr/>
        <p:txBody>
          <a:bodyPr/>
          <a:lstStyle/>
          <a:p>
            <a:r>
              <a:rPr lang="cs-CZ"/>
              <a:t>Název prezentace</a:t>
            </a:r>
            <a:endParaRPr lang="cs-CZ" dirty="0"/>
          </a:p>
        </p:txBody>
      </p:sp>
    </p:spTree>
    <p:extLst>
      <p:ext uri="{BB962C8B-B14F-4D97-AF65-F5344CB8AC3E}">
        <p14:creationId xmlns:p14="http://schemas.microsoft.com/office/powerpoint/2010/main" val="154039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080A714-F4F2-C36B-B9DF-127C70B96416}"/>
              </a:ext>
            </a:extLst>
          </p:cNvPr>
          <p:cNvSpPr>
            <a:spLocks noGrp="1"/>
          </p:cNvSpPr>
          <p:nvPr>
            <p:ph type="sldNum" sz="quarter" idx="13"/>
          </p:nvPr>
        </p:nvSpPr>
        <p:spPr/>
        <p:txBody>
          <a:bodyPr/>
          <a:lstStyle/>
          <a:p>
            <a:fld id="{E45C2882-2328-4BCC-B452-7405C35CCEDC}" type="slidenum">
              <a:rPr lang="cs-CZ" smtClean="0"/>
              <a:pPr/>
              <a:t>22</a:t>
            </a:fld>
            <a:endParaRPr lang="cs-CZ"/>
          </a:p>
        </p:txBody>
      </p:sp>
      <p:pic>
        <p:nvPicPr>
          <p:cNvPr id="16" name="Zástupný symbol obrázku 15">
            <a:extLst>
              <a:ext uri="{FF2B5EF4-FFF2-40B4-BE49-F238E27FC236}">
                <a16:creationId xmlns:a16="http://schemas.microsoft.com/office/drawing/2014/main" id="{177C4C79-E5A2-D928-90D0-30E960438826}"/>
              </a:ext>
            </a:extLst>
          </p:cNvPr>
          <p:cNvPicPr>
            <a:picLocks noGrp="1" noChangeAspect="1"/>
          </p:cNvPicPr>
          <p:nvPr>
            <p:ph type="pic" sz="quarter" idx="55"/>
          </p:nvPr>
        </p:nvPicPr>
        <p:blipFill>
          <a:blip r:embed="rId2" cstate="print">
            <a:extLst>
              <a:ext uri="{28A0092B-C50C-407E-A947-70E740481C1C}">
                <a14:useLocalDpi xmlns:a14="http://schemas.microsoft.com/office/drawing/2010/main" val="0"/>
              </a:ext>
            </a:extLst>
          </a:blip>
          <a:srcRect l="8074" r="8074"/>
          <a:stretch>
            <a:fillRect/>
          </a:stretch>
        </p:blipFill>
        <p:spPr/>
      </p:pic>
      <p:sp>
        <p:nvSpPr>
          <p:cNvPr id="30" name="Zástupný text 29">
            <a:extLst>
              <a:ext uri="{FF2B5EF4-FFF2-40B4-BE49-F238E27FC236}">
                <a16:creationId xmlns:a16="http://schemas.microsoft.com/office/drawing/2014/main" id="{A54C245E-C832-A3B4-76ED-B5010277FC22}"/>
              </a:ext>
            </a:extLst>
          </p:cNvPr>
          <p:cNvSpPr>
            <a:spLocks noGrp="1"/>
          </p:cNvSpPr>
          <p:nvPr>
            <p:ph type="body" sz="quarter" idx="21"/>
          </p:nvPr>
        </p:nvSpPr>
        <p:spPr/>
        <p:txBody>
          <a:bodyPr>
            <a:normAutofit fontScale="92500" lnSpcReduction="20000"/>
          </a:bodyPr>
          <a:lstStyle/>
          <a:p>
            <a:r>
              <a:rPr lang="sl-SI" dirty="0"/>
              <a:t>Etiam sapien elit</a:t>
            </a:r>
          </a:p>
        </p:txBody>
      </p:sp>
      <p:sp>
        <p:nvSpPr>
          <p:cNvPr id="32" name="Zástupný text 31">
            <a:extLst>
              <a:ext uri="{FF2B5EF4-FFF2-40B4-BE49-F238E27FC236}">
                <a16:creationId xmlns:a16="http://schemas.microsoft.com/office/drawing/2014/main" id="{9C032DDC-9440-D411-8516-CA31A18D852A}"/>
              </a:ext>
            </a:extLst>
          </p:cNvPr>
          <p:cNvSpPr>
            <a:spLocks noGrp="1"/>
          </p:cNvSpPr>
          <p:nvPr>
            <p:ph type="body" sz="quarter" idx="56"/>
          </p:nvPr>
        </p:nvSpPr>
        <p:spPr/>
        <p:txBody>
          <a:bodyPr>
            <a:normAutofit fontScale="92500" lnSpcReduction="20000"/>
          </a:bodyPr>
          <a:lstStyle/>
          <a:p>
            <a:r>
              <a:rPr lang="cs-CZ" dirty="0" err="1"/>
              <a:t>Curabitur</a:t>
            </a:r>
            <a:r>
              <a:rPr lang="cs-CZ" dirty="0"/>
              <a:t> </a:t>
            </a:r>
            <a:r>
              <a:rPr lang="cs-CZ" dirty="0" err="1"/>
              <a:t>bibendum</a:t>
            </a:r>
            <a:endParaRPr lang="cs-CZ" dirty="0"/>
          </a:p>
        </p:txBody>
      </p:sp>
      <p:sp>
        <p:nvSpPr>
          <p:cNvPr id="31" name="Zástupný text 30">
            <a:extLst>
              <a:ext uri="{FF2B5EF4-FFF2-40B4-BE49-F238E27FC236}">
                <a16:creationId xmlns:a16="http://schemas.microsoft.com/office/drawing/2014/main" id="{A8EDC101-4B82-2AB6-6E1F-0C5EA5CC99EC}"/>
              </a:ext>
            </a:extLst>
          </p:cNvPr>
          <p:cNvSpPr>
            <a:spLocks noGrp="1"/>
          </p:cNvSpPr>
          <p:nvPr>
            <p:ph type="body" sz="quarter" idx="54"/>
          </p:nvPr>
        </p:nvSpPr>
        <p:spPr/>
        <p:txBody>
          <a:bodyPr/>
          <a:lstStyle/>
          <a:p>
            <a:endParaRPr lang="cs-CZ"/>
          </a:p>
        </p:txBody>
      </p:sp>
      <p:pic>
        <p:nvPicPr>
          <p:cNvPr id="14" name="Zástupný symbol obrázku 13">
            <a:extLst>
              <a:ext uri="{FF2B5EF4-FFF2-40B4-BE49-F238E27FC236}">
                <a16:creationId xmlns:a16="http://schemas.microsoft.com/office/drawing/2014/main" id="{2723C553-BE48-83BF-BB6D-6BE6FBA6A073}"/>
              </a:ext>
            </a:extLst>
          </p:cNvPr>
          <p:cNvPicPr>
            <a:picLocks noGrp="1" noChangeAspect="1"/>
          </p:cNvPicPr>
          <p:nvPr>
            <p:ph type="pic" sz="quarter" idx="53"/>
          </p:nvPr>
        </p:nvPicPr>
        <p:blipFill>
          <a:blip r:embed="rId3" cstate="print">
            <a:extLst>
              <a:ext uri="{28A0092B-C50C-407E-A947-70E740481C1C}">
                <a14:useLocalDpi xmlns:a14="http://schemas.microsoft.com/office/drawing/2010/main" val="0"/>
              </a:ext>
            </a:extLst>
          </a:blip>
          <a:srcRect l="8253" r="8253"/>
          <a:stretch>
            <a:fillRect/>
          </a:stretch>
        </p:blipFill>
        <p:spPr/>
      </p:pic>
      <p:sp>
        <p:nvSpPr>
          <p:cNvPr id="21" name="Podnadpis 20">
            <a:extLst>
              <a:ext uri="{FF2B5EF4-FFF2-40B4-BE49-F238E27FC236}">
                <a16:creationId xmlns:a16="http://schemas.microsoft.com/office/drawing/2014/main" id="{99E242C0-4E63-5770-330A-D291BE60EED3}"/>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p:txBody>
      </p:sp>
      <p:sp>
        <p:nvSpPr>
          <p:cNvPr id="20" name="Nadpis 19">
            <a:extLst>
              <a:ext uri="{FF2B5EF4-FFF2-40B4-BE49-F238E27FC236}">
                <a16:creationId xmlns:a16="http://schemas.microsoft.com/office/drawing/2014/main" id="{A14C2669-F277-28EE-ABC7-5AFC550AA78C}"/>
              </a:ext>
            </a:extLst>
          </p:cNvPr>
          <p:cNvSpPr>
            <a:spLocks noGrp="1"/>
          </p:cNvSpPr>
          <p:nvPr>
            <p:ph type="title"/>
          </p:nvPr>
        </p:nvSpPr>
        <p:spPr/>
        <p:txBody>
          <a:bodyPr/>
          <a:lstStyle/>
          <a:p>
            <a:r>
              <a:rPr lang="sl-SI" dirty="0"/>
              <a:t>Lorem ipsum dolor sit amet, consectetuer adipiscing </a:t>
            </a:r>
            <a:endParaRPr lang="cs-CZ" dirty="0"/>
          </a:p>
        </p:txBody>
      </p:sp>
      <p:sp>
        <p:nvSpPr>
          <p:cNvPr id="2" name="Zástupný symbol pro datum 1">
            <a:extLst>
              <a:ext uri="{FF2B5EF4-FFF2-40B4-BE49-F238E27FC236}">
                <a16:creationId xmlns:a16="http://schemas.microsoft.com/office/drawing/2014/main" id="{5F754ADE-CE4F-A4CF-168B-7EF5C2A2F04B}"/>
              </a:ext>
            </a:extLst>
          </p:cNvPr>
          <p:cNvSpPr>
            <a:spLocks noGrp="1"/>
          </p:cNvSpPr>
          <p:nvPr>
            <p:ph type="dt" sz="half" idx="11"/>
          </p:nvPr>
        </p:nvSpPr>
        <p:spPr/>
        <p:txBody>
          <a:bodyPr/>
          <a:lstStyle/>
          <a:p>
            <a:fld id="{3FDE3843-3FE3-4C76-B503-78EF27BA2317}" type="datetime1">
              <a:rPr lang="cs-CZ" smtClean="0"/>
              <a:t>26.10.2022</a:t>
            </a:fld>
            <a:endParaRPr lang="cs-CZ" dirty="0"/>
          </a:p>
        </p:txBody>
      </p:sp>
      <p:sp>
        <p:nvSpPr>
          <p:cNvPr id="4" name="Zástupný symbol pro zápatí 3">
            <a:extLst>
              <a:ext uri="{FF2B5EF4-FFF2-40B4-BE49-F238E27FC236}">
                <a16:creationId xmlns:a16="http://schemas.microsoft.com/office/drawing/2014/main" id="{182DDBE0-EDF4-4729-C130-74CE72312AEE}"/>
              </a:ext>
            </a:extLst>
          </p:cNvPr>
          <p:cNvSpPr>
            <a:spLocks noGrp="1"/>
          </p:cNvSpPr>
          <p:nvPr>
            <p:ph type="ftr" sz="quarter" idx="12"/>
          </p:nvPr>
        </p:nvSpPr>
        <p:spPr/>
        <p:txBody>
          <a:bodyPr/>
          <a:lstStyle/>
          <a:p>
            <a:r>
              <a:rPr lang="cs-CZ"/>
              <a:t>Název prezentace</a:t>
            </a:r>
            <a:endParaRPr lang="cs-CZ" dirty="0"/>
          </a:p>
        </p:txBody>
      </p:sp>
    </p:spTree>
    <p:extLst>
      <p:ext uri="{BB962C8B-B14F-4D97-AF65-F5344CB8AC3E}">
        <p14:creationId xmlns:p14="http://schemas.microsoft.com/office/powerpoint/2010/main" val="330068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F8178A-070A-CFA3-8D26-58DEC8FD9FD5}"/>
              </a:ext>
            </a:extLst>
          </p:cNvPr>
          <p:cNvPicPr>
            <a:picLocks noGrp="1" noChangeAspect="1"/>
          </p:cNvPicPr>
          <p:nvPr>
            <p:ph type="pic" sz="quarter" idx="53"/>
          </p:nvPr>
        </p:nvPicPr>
        <p:blipFill>
          <a:blip r:embed="rId2" cstate="hqprint">
            <a:extLst>
              <a:ext uri="{28A0092B-C50C-407E-A947-70E740481C1C}">
                <a14:useLocalDpi xmlns:a14="http://schemas.microsoft.com/office/drawing/2010/main"/>
              </a:ext>
            </a:extLst>
          </a:blip>
          <a:srcRect t="7816" b="7816"/>
          <a:stretch>
            <a:fillRect/>
          </a:stretch>
        </p:blipFill>
        <p:spPr/>
      </p:pic>
      <p:sp>
        <p:nvSpPr>
          <p:cNvPr id="10" name="Rectangle 9">
            <a:extLst>
              <a:ext uri="{FF2B5EF4-FFF2-40B4-BE49-F238E27FC236}">
                <a16:creationId xmlns:a16="http://schemas.microsoft.com/office/drawing/2014/main" id="{E853DF14-1946-DA1B-3E43-2D26FE2A8E2B}"/>
              </a:ext>
            </a:extLst>
          </p:cNvPr>
          <p:cNvSpPr/>
          <p:nvPr/>
        </p:nvSpPr>
        <p:spPr>
          <a:xfrm>
            <a:off x="-1" y="0"/>
            <a:ext cx="8183563" cy="6858000"/>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a:p>
        </p:txBody>
      </p:sp>
      <p:sp>
        <p:nvSpPr>
          <p:cNvPr id="6" name="Text Placeholder 5">
            <a:extLst>
              <a:ext uri="{FF2B5EF4-FFF2-40B4-BE49-F238E27FC236}">
                <a16:creationId xmlns:a16="http://schemas.microsoft.com/office/drawing/2014/main" id="{617CE4A2-07E1-53EA-592E-22C19CF8FB14}"/>
              </a:ext>
            </a:extLst>
          </p:cNvPr>
          <p:cNvSpPr>
            <a:spLocks noGrp="1"/>
          </p:cNvSpPr>
          <p:nvPr>
            <p:ph type="body" sz="quarter" idx="12"/>
          </p:nvPr>
        </p:nvSpPr>
        <p:spPr/>
        <p:txBody>
          <a:bodyPr/>
          <a:lstStyle/>
          <a:p>
            <a:r>
              <a:rPr lang="da-DK" dirty="0"/>
              <a:t>Lorem ipsum dolor sit amet</a:t>
            </a:r>
            <a:endParaRPr lang="cs-CZ" dirty="0"/>
          </a:p>
        </p:txBody>
      </p:sp>
      <p:sp>
        <p:nvSpPr>
          <p:cNvPr id="7" name="Text Placeholder 6">
            <a:extLst>
              <a:ext uri="{FF2B5EF4-FFF2-40B4-BE49-F238E27FC236}">
                <a16:creationId xmlns:a16="http://schemas.microsoft.com/office/drawing/2014/main" id="{52B88ABE-BB04-E77F-C18B-79C17421A8BA}"/>
              </a:ext>
            </a:extLst>
          </p:cNvPr>
          <p:cNvSpPr>
            <a:spLocks noGrp="1"/>
          </p:cNvSpPr>
          <p:nvPr>
            <p:ph type="body" sz="quarter" idx="13"/>
          </p:nvPr>
        </p:nvSpPr>
        <p:spPr/>
        <p:txBody>
          <a:bodyPr>
            <a:normAutofit/>
          </a:bodyPr>
          <a:lstStyle/>
          <a:p>
            <a:r>
              <a:rPr lang="sl-SI" dirty="0"/>
              <a:t>Ut enim ad minima veniam, quis nostrum exercitationem </a:t>
            </a:r>
          </a:p>
          <a:p>
            <a:r>
              <a:rPr lang="sl-SI" dirty="0"/>
              <a:t>ullam corporis suscipit laboriosam, nisi ut aliquid ex ea</a:t>
            </a:r>
          </a:p>
          <a:p>
            <a:endParaRPr lang="sl-SI" dirty="0"/>
          </a:p>
          <a:p>
            <a:endParaRPr lang="sl-SI" dirty="0"/>
          </a:p>
          <a:p>
            <a:endParaRPr lang="sl-SI" dirty="0"/>
          </a:p>
          <a:p>
            <a:endParaRPr lang="sl-SI" dirty="0"/>
          </a:p>
        </p:txBody>
      </p:sp>
      <p:sp>
        <p:nvSpPr>
          <p:cNvPr id="8" name="Text Placeholder 7">
            <a:extLst>
              <a:ext uri="{FF2B5EF4-FFF2-40B4-BE49-F238E27FC236}">
                <a16:creationId xmlns:a16="http://schemas.microsoft.com/office/drawing/2014/main" id="{5B5D7DAA-172F-832C-02A4-2A4E2ECA911B}"/>
              </a:ext>
            </a:extLst>
          </p:cNvPr>
          <p:cNvSpPr>
            <a:spLocks noGrp="1"/>
          </p:cNvSpPr>
          <p:nvPr>
            <p:ph type="body" sz="quarter" idx="17"/>
          </p:nvPr>
        </p:nvSpPr>
        <p:spPr/>
        <p:txBody>
          <a:bodyPr/>
          <a:lstStyle/>
          <a:p>
            <a:r>
              <a:rPr lang="sl-SI" dirty="0"/>
              <a:t>Cum sociis natoque penatibus et</a:t>
            </a:r>
          </a:p>
          <a:p>
            <a:r>
              <a:rPr lang="sl-SI" dirty="0"/>
              <a:t>magnis dis parturient montes, nascetur ridiculus mus</a:t>
            </a:r>
          </a:p>
        </p:txBody>
      </p:sp>
      <p:sp>
        <p:nvSpPr>
          <p:cNvPr id="3" name="Slide Number Placeholder 2">
            <a:extLst>
              <a:ext uri="{FF2B5EF4-FFF2-40B4-BE49-F238E27FC236}">
                <a16:creationId xmlns:a16="http://schemas.microsoft.com/office/drawing/2014/main" id="{4CD5119D-2B1B-A3E9-33A6-BC2D4F4C4495}"/>
              </a:ext>
            </a:extLst>
          </p:cNvPr>
          <p:cNvSpPr>
            <a:spLocks noGrp="1"/>
          </p:cNvSpPr>
          <p:nvPr>
            <p:ph type="sldNum" sz="quarter" idx="4294967295"/>
          </p:nvPr>
        </p:nvSpPr>
        <p:spPr>
          <a:xfrm>
            <a:off x="9448800" y="6426200"/>
            <a:ext cx="2743200" cy="196850"/>
          </a:xfrm>
        </p:spPr>
        <p:txBody>
          <a:bodyPr/>
          <a:lstStyle/>
          <a:p>
            <a:fld id="{E45C2882-2328-4BCC-B452-7405C35CCEDC}" type="slidenum">
              <a:rPr lang="cs-CZ" smtClean="0"/>
              <a:pPr/>
              <a:t>23</a:t>
            </a:fld>
            <a:endParaRPr lang="cs-CZ"/>
          </a:p>
        </p:txBody>
      </p:sp>
      <p:pic>
        <p:nvPicPr>
          <p:cNvPr id="13" name="Graphic 12">
            <a:extLst>
              <a:ext uri="{FF2B5EF4-FFF2-40B4-BE49-F238E27FC236}">
                <a16:creationId xmlns:a16="http://schemas.microsoft.com/office/drawing/2014/main" id="{9D6F18EE-CA44-D501-466A-F6CDEE73B5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138" y="825395"/>
            <a:ext cx="805366" cy="1202378"/>
          </a:xfrm>
          <a:prstGeom prst="rect">
            <a:avLst/>
          </a:prstGeom>
        </p:spPr>
      </p:pic>
    </p:spTree>
    <p:extLst>
      <p:ext uri="{BB962C8B-B14F-4D97-AF65-F5344CB8AC3E}">
        <p14:creationId xmlns:p14="http://schemas.microsoft.com/office/powerpoint/2010/main" val="160913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3F35B06A-1FDE-960A-1718-44678F3299D8}"/>
              </a:ext>
            </a:extLst>
          </p:cNvPr>
          <p:cNvSpPr>
            <a:spLocks noGrp="1"/>
          </p:cNvSpPr>
          <p:nvPr>
            <p:ph type="body" sz="quarter" idx="13"/>
          </p:nvPr>
        </p:nvSpPr>
        <p:spPr/>
        <p:txBody>
          <a:bodyPr/>
          <a:lstStyle/>
          <a:p>
            <a:r>
              <a:rPr lang="sl-SI" dirty="0"/>
              <a:t>consectetuer adipiscing</a:t>
            </a:r>
          </a:p>
        </p:txBody>
      </p:sp>
      <p:sp>
        <p:nvSpPr>
          <p:cNvPr id="34" name="Text Placeholder 33">
            <a:extLst>
              <a:ext uri="{FF2B5EF4-FFF2-40B4-BE49-F238E27FC236}">
                <a16:creationId xmlns:a16="http://schemas.microsoft.com/office/drawing/2014/main" id="{1A04B0EA-E5D1-F07F-F872-3413779E9BB9}"/>
              </a:ext>
            </a:extLst>
          </p:cNvPr>
          <p:cNvSpPr>
            <a:spLocks noGrp="1"/>
          </p:cNvSpPr>
          <p:nvPr>
            <p:ph type="body" sz="quarter" idx="16"/>
          </p:nvPr>
        </p:nvSpPr>
        <p:spPr/>
        <p:txBody>
          <a:bodyPr>
            <a:normAutofit fontScale="92500"/>
          </a:bodyPr>
          <a:lstStyle/>
          <a:p>
            <a:r>
              <a:rPr lang="sl-SI" dirty="0"/>
              <a:t>Dolor sit amet, consectetuer</a:t>
            </a:r>
          </a:p>
        </p:txBody>
      </p:sp>
      <p:pic>
        <p:nvPicPr>
          <p:cNvPr id="3" name="Zástupný symbol obrázku 2">
            <a:extLst>
              <a:ext uri="{FF2B5EF4-FFF2-40B4-BE49-F238E27FC236}">
                <a16:creationId xmlns:a16="http://schemas.microsoft.com/office/drawing/2014/main" id="{9CF9C670-9CF2-B632-96CC-E99881DA6C07}"/>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t="28" b="28"/>
          <a:stretch>
            <a:fillRect/>
          </a:stretch>
        </p:blipFill>
        <p:spPr/>
      </p:pic>
      <p:sp>
        <p:nvSpPr>
          <p:cNvPr id="31" name="Text Placeholder 30">
            <a:extLst>
              <a:ext uri="{FF2B5EF4-FFF2-40B4-BE49-F238E27FC236}">
                <a16:creationId xmlns:a16="http://schemas.microsoft.com/office/drawing/2014/main" id="{663051D4-EE99-AB6E-32F3-1C2329F0427D}"/>
              </a:ext>
            </a:extLst>
          </p:cNvPr>
          <p:cNvSpPr>
            <a:spLocks noGrp="1"/>
          </p:cNvSpPr>
          <p:nvPr>
            <p:ph type="body" sz="quarter" idx="12"/>
          </p:nvPr>
        </p:nvSpPr>
        <p:spPr/>
        <p:txBody>
          <a:bodyPr/>
          <a:lstStyle/>
          <a:p>
            <a:r>
              <a:rPr lang="sl-SI" dirty="0"/>
              <a:t>Lorem ipsum dolor sit amet, consectetuer adipiscing elit.</a:t>
            </a:r>
          </a:p>
        </p:txBody>
      </p:sp>
      <p:sp>
        <p:nvSpPr>
          <p:cNvPr id="30" name="Title 29">
            <a:extLst>
              <a:ext uri="{FF2B5EF4-FFF2-40B4-BE49-F238E27FC236}">
                <a16:creationId xmlns:a16="http://schemas.microsoft.com/office/drawing/2014/main" id="{E9D999C3-20B5-4632-C0DF-B89DFAB651B6}"/>
              </a:ext>
            </a:extLst>
          </p:cNvPr>
          <p:cNvSpPr>
            <a:spLocks noGrp="1"/>
          </p:cNvSpPr>
          <p:nvPr>
            <p:ph type="title"/>
          </p:nvPr>
        </p:nvSpPr>
        <p:spPr/>
        <p:txBody>
          <a:bodyPr/>
          <a:lstStyle/>
          <a:p>
            <a:r>
              <a:rPr lang="sl-SI" dirty="0"/>
              <a:t>Lorem ipsum dolor sit amet, consectetuer adipiscing </a:t>
            </a:r>
          </a:p>
        </p:txBody>
      </p:sp>
      <p:sp>
        <p:nvSpPr>
          <p:cNvPr id="35" name="Text Placeholder 34">
            <a:extLst>
              <a:ext uri="{FF2B5EF4-FFF2-40B4-BE49-F238E27FC236}">
                <a16:creationId xmlns:a16="http://schemas.microsoft.com/office/drawing/2014/main" id="{6F2A99C9-CBE6-D541-6C3B-05458097E298}"/>
              </a:ext>
            </a:extLst>
          </p:cNvPr>
          <p:cNvSpPr>
            <a:spLocks noGrp="1"/>
          </p:cNvSpPr>
          <p:nvPr>
            <p:ph type="body" sz="quarter" idx="38"/>
          </p:nvPr>
        </p:nvSpPr>
        <p:spPr/>
        <p:txBody>
          <a:bodyPr/>
          <a:lstStyle/>
          <a:p>
            <a:r>
              <a:rPr lang="sl-SI" dirty="0"/>
              <a:t>consectetuer adipiscing</a:t>
            </a:r>
          </a:p>
        </p:txBody>
      </p:sp>
      <p:sp>
        <p:nvSpPr>
          <p:cNvPr id="36" name="Text Placeholder 35">
            <a:extLst>
              <a:ext uri="{FF2B5EF4-FFF2-40B4-BE49-F238E27FC236}">
                <a16:creationId xmlns:a16="http://schemas.microsoft.com/office/drawing/2014/main" id="{2C04D9AC-766D-301D-3922-2DB515FB66B5}"/>
              </a:ext>
            </a:extLst>
          </p:cNvPr>
          <p:cNvSpPr>
            <a:spLocks noGrp="1"/>
          </p:cNvSpPr>
          <p:nvPr>
            <p:ph type="body" sz="quarter" idx="39"/>
          </p:nvPr>
        </p:nvSpPr>
        <p:spPr/>
        <p:txBody>
          <a:bodyPr>
            <a:normAutofit fontScale="92500"/>
          </a:bodyPr>
          <a:lstStyle/>
          <a:p>
            <a:r>
              <a:rPr lang="sl-SI" dirty="0"/>
              <a:t>Dolor sit amet, consectetuer</a:t>
            </a:r>
          </a:p>
          <a:p>
            <a:endParaRPr lang="sl-SI" dirty="0"/>
          </a:p>
        </p:txBody>
      </p:sp>
      <p:pic>
        <p:nvPicPr>
          <p:cNvPr id="9" name="Zástupný symbol obrázku 8">
            <a:extLst>
              <a:ext uri="{FF2B5EF4-FFF2-40B4-BE49-F238E27FC236}">
                <a16:creationId xmlns:a16="http://schemas.microsoft.com/office/drawing/2014/main" id="{856FFA8D-F42A-07CD-E0C8-517868D3076F}"/>
              </a:ext>
            </a:extLst>
          </p:cNvPr>
          <p:cNvPicPr>
            <a:picLocks noGrp="1" noChangeAspect="1"/>
          </p:cNvPicPr>
          <p:nvPr>
            <p:ph type="pic" sz="quarter" idx="40"/>
          </p:nvPr>
        </p:nvPicPr>
        <p:blipFill>
          <a:blip r:embed="rId3" cstate="hqprint">
            <a:extLst>
              <a:ext uri="{28A0092B-C50C-407E-A947-70E740481C1C}">
                <a14:useLocalDpi xmlns:a14="http://schemas.microsoft.com/office/drawing/2010/main"/>
              </a:ext>
            </a:extLst>
          </a:blip>
          <a:srcRect l="13" r="13"/>
          <a:stretch>
            <a:fillRect/>
          </a:stretch>
        </p:blipFill>
        <p:spPr/>
      </p:pic>
      <p:sp>
        <p:nvSpPr>
          <p:cNvPr id="38" name="Text Placeholder 37">
            <a:extLst>
              <a:ext uri="{FF2B5EF4-FFF2-40B4-BE49-F238E27FC236}">
                <a16:creationId xmlns:a16="http://schemas.microsoft.com/office/drawing/2014/main" id="{0F9F9A71-05D9-CF63-FC77-3CA6E33904B9}"/>
              </a:ext>
            </a:extLst>
          </p:cNvPr>
          <p:cNvSpPr>
            <a:spLocks noGrp="1"/>
          </p:cNvSpPr>
          <p:nvPr>
            <p:ph type="body" sz="quarter" idx="41"/>
          </p:nvPr>
        </p:nvSpPr>
        <p:spPr/>
        <p:txBody>
          <a:bodyPr/>
          <a:lstStyle/>
          <a:p>
            <a:r>
              <a:rPr lang="sl-SI" dirty="0"/>
              <a:t>consectetuer adipiscing</a:t>
            </a:r>
          </a:p>
        </p:txBody>
      </p:sp>
      <p:sp>
        <p:nvSpPr>
          <p:cNvPr id="39" name="Text Placeholder 38">
            <a:extLst>
              <a:ext uri="{FF2B5EF4-FFF2-40B4-BE49-F238E27FC236}">
                <a16:creationId xmlns:a16="http://schemas.microsoft.com/office/drawing/2014/main" id="{4AC4B20F-B195-0204-476C-901D923AD2BC}"/>
              </a:ext>
            </a:extLst>
          </p:cNvPr>
          <p:cNvSpPr>
            <a:spLocks noGrp="1"/>
          </p:cNvSpPr>
          <p:nvPr>
            <p:ph type="body" sz="quarter" idx="42"/>
          </p:nvPr>
        </p:nvSpPr>
        <p:spPr/>
        <p:txBody>
          <a:bodyPr>
            <a:normAutofit fontScale="92500"/>
          </a:bodyPr>
          <a:lstStyle/>
          <a:p>
            <a:r>
              <a:rPr lang="sl-SI" dirty="0"/>
              <a:t>Dolor sit amet, consectetuer</a:t>
            </a:r>
          </a:p>
          <a:p>
            <a:endParaRPr lang="sl-SI" dirty="0"/>
          </a:p>
        </p:txBody>
      </p:sp>
      <p:pic>
        <p:nvPicPr>
          <p:cNvPr id="11" name="Zástupný symbol obrázku 10">
            <a:extLst>
              <a:ext uri="{FF2B5EF4-FFF2-40B4-BE49-F238E27FC236}">
                <a16:creationId xmlns:a16="http://schemas.microsoft.com/office/drawing/2014/main" id="{2E5EB1F0-0D94-E217-872C-90601F30B855}"/>
              </a:ext>
            </a:extLst>
          </p:cNvPr>
          <p:cNvPicPr>
            <a:picLocks noGrp="1" noChangeAspect="1"/>
          </p:cNvPicPr>
          <p:nvPr>
            <p:ph type="pic" sz="quarter" idx="43"/>
          </p:nvPr>
        </p:nvPicPr>
        <p:blipFill>
          <a:blip r:embed="rId4" cstate="hqprint">
            <a:extLst>
              <a:ext uri="{28A0092B-C50C-407E-A947-70E740481C1C}">
                <a14:useLocalDpi xmlns:a14="http://schemas.microsoft.com/office/drawing/2010/main"/>
              </a:ext>
            </a:extLst>
          </a:blip>
          <a:srcRect l="13" r="13"/>
          <a:stretch>
            <a:fillRect/>
          </a:stretch>
        </p:blipFill>
        <p:spPr/>
      </p:pic>
      <p:sp>
        <p:nvSpPr>
          <p:cNvPr id="41" name="Text Placeholder 40">
            <a:extLst>
              <a:ext uri="{FF2B5EF4-FFF2-40B4-BE49-F238E27FC236}">
                <a16:creationId xmlns:a16="http://schemas.microsoft.com/office/drawing/2014/main" id="{BC61A5DA-C28B-ED07-C556-A0E27E1CE48A}"/>
              </a:ext>
            </a:extLst>
          </p:cNvPr>
          <p:cNvSpPr>
            <a:spLocks noGrp="1"/>
          </p:cNvSpPr>
          <p:nvPr>
            <p:ph type="body" sz="quarter" idx="44"/>
          </p:nvPr>
        </p:nvSpPr>
        <p:spPr/>
        <p:txBody>
          <a:bodyPr/>
          <a:lstStyle/>
          <a:p>
            <a:r>
              <a:rPr lang="sl-SI" dirty="0"/>
              <a:t>consectetuer adipiscing</a:t>
            </a:r>
          </a:p>
        </p:txBody>
      </p:sp>
      <p:sp>
        <p:nvSpPr>
          <p:cNvPr id="42" name="Text Placeholder 41">
            <a:extLst>
              <a:ext uri="{FF2B5EF4-FFF2-40B4-BE49-F238E27FC236}">
                <a16:creationId xmlns:a16="http://schemas.microsoft.com/office/drawing/2014/main" id="{C3011D00-D5DC-B6B9-AEDC-C6C35BE575CB}"/>
              </a:ext>
            </a:extLst>
          </p:cNvPr>
          <p:cNvSpPr>
            <a:spLocks noGrp="1"/>
          </p:cNvSpPr>
          <p:nvPr>
            <p:ph type="body" sz="quarter" idx="45"/>
          </p:nvPr>
        </p:nvSpPr>
        <p:spPr/>
        <p:txBody>
          <a:bodyPr>
            <a:normAutofit fontScale="92500"/>
          </a:bodyPr>
          <a:lstStyle/>
          <a:p>
            <a:r>
              <a:rPr lang="sl-SI" dirty="0"/>
              <a:t>Dolor sit amet, consectetuer</a:t>
            </a:r>
          </a:p>
          <a:p>
            <a:endParaRPr lang="sl-SI" dirty="0"/>
          </a:p>
        </p:txBody>
      </p:sp>
      <p:pic>
        <p:nvPicPr>
          <p:cNvPr id="13" name="Zástupný symbol obrázku 12">
            <a:extLst>
              <a:ext uri="{FF2B5EF4-FFF2-40B4-BE49-F238E27FC236}">
                <a16:creationId xmlns:a16="http://schemas.microsoft.com/office/drawing/2014/main" id="{CE08CED1-AB96-CFE0-0F6B-75BA33934781}"/>
              </a:ext>
            </a:extLst>
          </p:cNvPr>
          <p:cNvPicPr>
            <a:picLocks noGrp="1" noChangeAspect="1"/>
          </p:cNvPicPr>
          <p:nvPr>
            <p:ph type="pic" sz="quarter" idx="46"/>
          </p:nvPr>
        </p:nvPicPr>
        <p:blipFill>
          <a:blip r:embed="rId5" cstate="hqprint">
            <a:extLst>
              <a:ext uri="{28A0092B-C50C-407E-A947-70E740481C1C}">
                <a14:useLocalDpi xmlns:a14="http://schemas.microsoft.com/office/drawing/2010/main"/>
              </a:ext>
            </a:extLst>
          </a:blip>
          <a:srcRect l="13" r="13"/>
          <a:stretch>
            <a:fillRect/>
          </a:stretch>
        </p:blipFill>
        <p:spPr/>
      </p:pic>
      <p:sp>
        <p:nvSpPr>
          <p:cNvPr id="44" name="Text Placeholder 43">
            <a:extLst>
              <a:ext uri="{FF2B5EF4-FFF2-40B4-BE49-F238E27FC236}">
                <a16:creationId xmlns:a16="http://schemas.microsoft.com/office/drawing/2014/main" id="{A891A7A3-17BD-11C5-71C0-4EDA38432880}"/>
              </a:ext>
            </a:extLst>
          </p:cNvPr>
          <p:cNvSpPr>
            <a:spLocks noGrp="1"/>
          </p:cNvSpPr>
          <p:nvPr>
            <p:ph type="body" sz="quarter" idx="47"/>
          </p:nvPr>
        </p:nvSpPr>
        <p:spPr/>
        <p:txBody>
          <a:bodyPr/>
          <a:lstStyle/>
          <a:p>
            <a:r>
              <a:rPr lang="sl-SI" dirty="0"/>
              <a:t>consectetuer adipiscing</a:t>
            </a:r>
          </a:p>
        </p:txBody>
      </p:sp>
      <p:sp>
        <p:nvSpPr>
          <p:cNvPr id="45" name="Text Placeholder 44">
            <a:extLst>
              <a:ext uri="{FF2B5EF4-FFF2-40B4-BE49-F238E27FC236}">
                <a16:creationId xmlns:a16="http://schemas.microsoft.com/office/drawing/2014/main" id="{2C084A7C-82C8-B773-3F62-2679198993C7}"/>
              </a:ext>
            </a:extLst>
          </p:cNvPr>
          <p:cNvSpPr>
            <a:spLocks noGrp="1"/>
          </p:cNvSpPr>
          <p:nvPr>
            <p:ph type="body" sz="quarter" idx="48"/>
          </p:nvPr>
        </p:nvSpPr>
        <p:spPr/>
        <p:txBody>
          <a:bodyPr>
            <a:normAutofit fontScale="92500"/>
          </a:bodyPr>
          <a:lstStyle/>
          <a:p>
            <a:r>
              <a:rPr lang="sl-SI" dirty="0"/>
              <a:t>Dolor sit amet, consectetuer</a:t>
            </a:r>
          </a:p>
          <a:p>
            <a:endParaRPr lang="sl-SI" dirty="0"/>
          </a:p>
        </p:txBody>
      </p:sp>
      <p:pic>
        <p:nvPicPr>
          <p:cNvPr id="15" name="Zástupný symbol obrázku 14">
            <a:extLst>
              <a:ext uri="{FF2B5EF4-FFF2-40B4-BE49-F238E27FC236}">
                <a16:creationId xmlns:a16="http://schemas.microsoft.com/office/drawing/2014/main" id="{D5A81CD5-30B5-94AF-ECA8-4F0485E5AC4D}"/>
              </a:ext>
            </a:extLst>
          </p:cNvPr>
          <p:cNvPicPr>
            <a:picLocks noGrp="1" noChangeAspect="1"/>
          </p:cNvPicPr>
          <p:nvPr>
            <p:ph type="pic" sz="quarter" idx="49"/>
          </p:nvPr>
        </p:nvPicPr>
        <p:blipFill>
          <a:blip r:embed="rId6" cstate="hqprint">
            <a:extLst>
              <a:ext uri="{28A0092B-C50C-407E-A947-70E740481C1C}">
                <a14:useLocalDpi xmlns:a14="http://schemas.microsoft.com/office/drawing/2010/main"/>
              </a:ext>
            </a:extLst>
          </a:blip>
          <a:srcRect t="28" b="28"/>
          <a:stretch>
            <a:fillRect/>
          </a:stretch>
        </p:blipFill>
        <p:spPr/>
      </p:pic>
      <p:sp>
        <p:nvSpPr>
          <p:cNvPr id="47" name="Text Placeholder 46">
            <a:extLst>
              <a:ext uri="{FF2B5EF4-FFF2-40B4-BE49-F238E27FC236}">
                <a16:creationId xmlns:a16="http://schemas.microsoft.com/office/drawing/2014/main" id="{0775C013-43EC-F3AF-BD48-4CC03B7EE442}"/>
              </a:ext>
            </a:extLst>
          </p:cNvPr>
          <p:cNvSpPr>
            <a:spLocks noGrp="1"/>
          </p:cNvSpPr>
          <p:nvPr>
            <p:ph type="body" sz="quarter" idx="50"/>
          </p:nvPr>
        </p:nvSpPr>
        <p:spPr/>
        <p:txBody>
          <a:bodyPr/>
          <a:lstStyle/>
          <a:p>
            <a:r>
              <a:rPr lang="sl-SI" dirty="0"/>
              <a:t>consectetuer adipiscing</a:t>
            </a:r>
          </a:p>
        </p:txBody>
      </p:sp>
      <p:sp>
        <p:nvSpPr>
          <p:cNvPr id="48" name="Text Placeholder 47">
            <a:extLst>
              <a:ext uri="{FF2B5EF4-FFF2-40B4-BE49-F238E27FC236}">
                <a16:creationId xmlns:a16="http://schemas.microsoft.com/office/drawing/2014/main" id="{5EEB678C-29B5-1DE4-706B-3A31585DCF23}"/>
              </a:ext>
            </a:extLst>
          </p:cNvPr>
          <p:cNvSpPr>
            <a:spLocks noGrp="1"/>
          </p:cNvSpPr>
          <p:nvPr>
            <p:ph type="body" sz="quarter" idx="51"/>
          </p:nvPr>
        </p:nvSpPr>
        <p:spPr/>
        <p:txBody>
          <a:bodyPr>
            <a:normAutofit fontScale="92500"/>
          </a:bodyPr>
          <a:lstStyle/>
          <a:p>
            <a:r>
              <a:rPr lang="sl-SI" dirty="0"/>
              <a:t>Dolor sit amet, consectetuer</a:t>
            </a:r>
          </a:p>
          <a:p>
            <a:endParaRPr lang="sl-SI" dirty="0"/>
          </a:p>
        </p:txBody>
      </p:sp>
      <p:pic>
        <p:nvPicPr>
          <p:cNvPr id="17" name="Zástupný symbol obrázku 16">
            <a:extLst>
              <a:ext uri="{FF2B5EF4-FFF2-40B4-BE49-F238E27FC236}">
                <a16:creationId xmlns:a16="http://schemas.microsoft.com/office/drawing/2014/main" id="{7D0B0275-5D62-A101-00DB-B5CF84DEB45C}"/>
              </a:ext>
            </a:extLst>
          </p:cNvPr>
          <p:cNvPicPr>
            <a:picLocks noGrp="1" noChangeAspect="1"/>
          </p:cNvPicPr>
          <p:nvPr>
            <p:ph type="pic" sz="quarter" idx="52"/>
          </p:nvPr>
        </p:nvPicPr>
        <p:blipFill>
          <a:blip r:embed="rId7" cstate="hqprint">
            <a:extLst>
              <a:ext uri="{28A0092B-C50C-407E-A947-70E740481C1C}">
                <a14:useLocalDpi xmlns:a14="http://schemas.microsoft.com/office/drawing/2010/main"/>
              </a:ext>
            </a:extLst>
          </a:blip>
          <a:srcRect l="13" r="13"/>
          <a:stretch>
            <a:fillRect/>
          </a:stretch>
        </p:blipFill>
        <p:spPr/>
      </p:pic>
      <p:sp>
        <p:nvSpPr>
          <p:cNvPr id="50" name="Text Placeholder 49">
            <a:extLst>
              <a:ext uri="{FF2B5EF4-FFF2-40B4-BE49-F238E27FC236}">
                <a16:creationId xmlns:a16="http://schemas.microsoft.com/office/drawing/2014/main" id="{0402ED5F-5F90-1AF6-AAB6-767F0B6E4142}"/>
              </a:ext>
            </a:extLst>
          </p:cNvPr>
          <p:cNvSpPr>
            <a:spLocks noGrp="1"/>
          </p:cNvSpPr>
          <p:nvPr>
            <p:ph type="body" sz="quarter" idx="53"/>
          </p:nvPr>
        </p:nvSpPr>
        <p:spPr/>
        <p:txBody>
          <a:bodyPr/>
          <a:lstStyle/>
          <a:p>
            <a:r>
              <a:rPr lang="sl-SI" dirty="0"/>
              <a:t>consectetuer adipiscing</a:t>
            </a:r>
          </a:p>
        </p:txBody>
      </p:sp>
      <p:sp>
        <p:nvSpPr>
          <p:cNvPr id="51" name="Text Placeholder 50">
            <a:extLst>
              <a:ext uri="{FF2B5EF4-FFF2-40B4-BE49-F238E27FC236}">
                <a16:creationId xmlns:a16="http://schemas.microsoft.com/office/drawing/2014/main" id="{30D44174-DA81-17E9-9A10-9D3A53A26E3D}"/>
              </a:ext>
            </a:extLst>
          </p:cNvPr>
          <p:cNvSpPr>
            <a:spLocks noGrp="1"/>
          </p:cNvSpPr>
          <p:nvPr>
            <p:ph type="body" sz="quarter" idx="54"/>
          </p:nvPr>
        </p:nvSpPr>
        <p:spPr/>
        <p:txBody>
          <a:bodyPr>
            <a:normAutofit fontScale="92500"/>
          </a:bodyPr>
          <a:lstStyle/>
          <a:p>
            <a:r>
              <a:rPr lang="sl-SI" dirty="0"/>
              <a:t>Dolor sit amet, consectetuer</a:t>
            </a:r>
          </a:p>
          <a:p>
            <a:endParaRPr lang="sl-SI" dirty="0"/>
          </a:p>
        </p:txBody>
      </p:sp>
      <p:pic>
        <p:nvPicPr>
          <p:cNvPr id="23" name="Zástupný symbol obrázku 22">
            <a:extLst>
              <a:ext uri="{FF2B5EF4-FFF2-40B4-BE49-F238E27FC236}">
                <a16:creationId xmlns:a16="http://schemas.microsoft.com/office/drawing/2014/main" id="{CA1194ED-2878-93CE-7042-4214EF13C291}"/>
              </a:ext>
            </a:extLst>
          </p:cNvPr>
          <p:cNvPicPr>
            <a:picLocks noGrp="1" noChangeAspect="1"/>
          </p:cNvPicPr>
          <p:nvPr>
            <p:ph type="pic" sz="quarter" idx="55"/>
          </p:nvPr>
        </p:nvPicPr>
        <p:blipFill>
          <a:blip r:embed="rId8" cstate="hqprint">
            <a:extLst>
              <a:ext uri="{28A0092B-C50C-407E-A947-70E740481C1C}">
                <a14:useLocalDpi xmlns:a14="http://schemas.microsoft.com/office/drawing/2010/main"/>
              </a:ext>
            </a:extLst>
          </a:blip>
          <a:srcRect l="13" r="13"/>
          <a:stretch>
            <a:fillRect/>
          </a:stretch>
        </p:blipFill>
        <p:spPr/>
      </p:pic>
      <p:sp>
        <p:nvSpPr>
          <p:cNvPr id="53" name="Text Placeholder 52">
            <a:extLst>
              <a:ext uri="{FF2B5EF4-FFF2-40B4-BE49-F238E27FC236}">
                <a16:creationId xmlns:a16="http://schemas.microsoft.com/office/drawing/2014/main" id="{91664BA8-B34B-889B-9D4F-09C8BBAAA4C8}"/>
              </a:ext>
            </a:extLst>
          </p:cNvPr>
          <p:cNvSpPr>
            <a:spLocks noGrp="1"/>
          </p:cNvSpPr>
          <p:nvPr>
            <p:ph type="body" sz="quarter" idx="56"/>
          </p:nvPr>
        </p:nvSpPr>
        <p:spPr/>
        <p:txBody>
          <a:bodyPr/>
          <a:lstStyle/>
          <a:p>
            <a:r>
              <a:rPr lang="sl-SI" dirty="0"/>
              <a:t>consectetuer adipiscing</a:t>
            </a:r>
          </a:p>
        </p:txBody>
      </p:sp>
      <p:sp>
        <p:nvSpPr>
          <p:cNvPr id="54" name="Text Placeholder 53">
            <a:extLst>
              <a:ext uri="{FF2B5EF4-FFF2-40B4-BE49-F238E27FC236}">
                <a16:creationId xmlns:a16="http://schemas.microsoft.com/office/drawing/2014/main" id="{C3DF96BC-F196-1CA9-D5E9-E93C96A20639}"/>
              </a:ext>
            </a:extLst>
          </p:cNvPr>
          <p:cNvSpPr>
            <a:spLocks noGrp="1"/>
          </p:cNvSpPr>
          <p:nvPr>
            <p:ph type="body" sz="quarter" idx="57"/>
          </p:nvPr>
        </p:nvSpPr>
        <p:spPr/>
        <p:txBody>
          <a:bodyPr>
            <a:normAutofit fontScale="92500"/>
          </a:bodyPr>
          <a:lstStyle/>
          <a:p>
            <a:r>
              <a:rPr lang="sl-SI" dirty="0"/>
              <a:t>Dolor sit amet, consectetuer</a:t>
            </a:r>
          </a:p>
          <a:p>
            <a:endParaRPr lang="sl-SI" dirty="0"/>
          </a:p>
        </p:txBody>
      </p:sp>
      <p:pic>
        <p:nvPicPr>
          <p:cNvPr id="25" name="Zástupný symbol obrázku 24">
            <a:extLst>
              <a:ext uri="{FF2B5EF4-FFF2-40B4-BE49-F238E27FC236}">
                <a16:creationId xmlns:a16="http://schemas.microsoft.com/office/drawing/2014/main" id="{546912B3-DC27-B1D8-3B05-92DF61F9911E}"/>
              </a:ext>
            </a:extLst>
          </p:cNvPr>
          <p:cNvPicPr>
            <a:picLocks noGrp="1" noChangeAspect="1"/>
          </p:cNvPicPr>
          <p:nvPr>
            <p:ph type="pic" sz="quarter" idx="58"/>
          </p:nvPr>
        </p:nvPicPr>
        <p:blipFill>
          <a:blip r:embed="rId9" cstate="hqprint">
            <a:extLst>
              <a:ext uri="{28A0092B-C50C-407E-A947-70E740481C1C}">
                <a14:useLocalDpi xmlns:a14="http://schemas.microsoft.com/office/drawing/2010/main"/>
              </a:ext>
            </a:extLst>
          </a:blip>
          <a:srcRect l="13" r="13"/>
          <a:stretch>
            <a:fillRect/>
          </a:stretch>
        </p:blipFill>
        <p:spPr/>
      </p:pic>
      <p:sp>
        <p:nvSpPr>
          <p:cNvPr id="106" name="Podnadpis 105">
            <a:extLst>
              <a:ext uri="{FF2B5EF4-FFF2-40B4-BE49-F238E27FC236}">
                <a16:creationId xmlns:a16="http://schemas.microsoft.com/office/drawing/2014/main" id="{35AD7581-3ACB-0869-40A8-0D0C99BD3CB9}"/>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p:txBody>
      </p:sp>
      <p:sp>
        <p:nvSpPr>
          <p:cNvPr id="2" name="Zástupný symbol pro datum 1">
            <a:extLst>
              <a:ext uri="{FF2B5EF4-FFF2-40B4-BE49-F238E27FC236}">
                <a16:creationId xmlns:a16="http://schemas.microsoft.com/office/drawing/2014/main" id="{6A96C0E1-1184-8602-A7AF-DC9CF2A897C0}"/>
              </a:ext>
            </a:extLst>
          </p:cNvPr>
          <p:cNvSpPr>
            <a:spLocks noGrp="1"/>
          </p:cNvSpPr>
          <p:nvPr>
            <p:ph type="dt" sz="half" idx="35"/>
          </p:nvPr>
        </p:nvSpPr>
        <p:spPr/>
        <p:txBody>
          <a:bodyPr/>
          <a:lstStyle/>
          <a:p>
            <a:fld id="{C49206F9-EF17-4B13-9885-A302DF644613}" type="datetime1">
              <a:rPr lang="cs-CZ" smtClean="0"/>
              <a:t>26.10.2022</a:t>
            </a:fld>
            <a:endParaRPr lang="cs-CZ" dirty="0"/>
          </a:p>
        </p:txBody>
      </p:sp>
      <p:sp>
        <p:nvSpPr>
          <p:cNvPr id="4" name="Zástupný symbol pro zápatí 3">
            <a:extLst>
              <a:ext uri="{FF2B5EF4-FFF2-40B4-BE49-F238E27FC236}">
                <a16:creationId xmlns:a16="http://schemas.microsoft.com/office/drawing/2014/main" id="{B102251D-B605-A838-06B8-D0A25BDB98A1}"/>
              </a:ext>
            </a:extLst>
          </p:cNvPr>
          <p:cNvSpPr>
            <a:spLocks noGrp="1"/>
          </p:cNvSpPr>
          <p:nvPr>
            <p:ph type="ftr" sz="quarter" idx="36"/>
          </p:nvPr>
        </p:nvSpPr>
        <p:spPr/>
        <p:txBody>
          <a:bodyPr/>
          <a:lstStyle/>
          <a:p>
            <a:r>
              <a:rPr lang="cs-CZ"/>
              <a:t>Název prezentace</a:t>
            </a:r>
          </a:p>
        </p:txBody>
      </p:sp>
      <p:sp>
        <p:nvSpPr>
          <p:cNvPr id="5" name="Zástupný symbol pro číslo snímku 4">
            <a:extLst>
              <a:ext uri="{FF2B5EF4-FFF2-40B4-BE49-F238E27FC236}">
                <a16:creationId xmlns:a16="http://schemas.microsoft.com/office/drawing/2014/main" id="{CECACBCE-1827-A6A3-3DBA-99AD0C9C3D8F}"/>
              </a:ext>
            </a:extLst>
          </p:cNvPr>
          <p:cNvSpPr>
            <a:spLocks noGrp="1"/>
          </p:cNvSpPr>
          <p:nvPr>
            <p:ph type="sldNum" sz="quarter" idx="37"/>
          </p:nvPr>
        </p:nvSpPr>
        <p:spPr/>
        <p:txBody>
          <a:bodyPr/>
          <a:lstStyle/>
          <a:p>
            <a:fld id="{E45C2882-2328-4BCC-B452-7405C35CCEDC}" type="slidenum">
              <a:rPr lang="cs-CZ" smtClean="0"/>
              <a:pPr/>
              <a:t>3</a:t>
            </a:fld>
            <a:endParaRPr lang="cs-CZ"/>
          </a:p>
        </p:txBody>
      </p:sp>
    </p:spTree>
    <p:extLst>
      <p:ext uri="{BB962C8B-B14F-4D97-AF65-F5344CB8AC3E}">
        <p14:creationId xmlns:p14="http://schemas.microsoft.com/office/powerpoint/2010/main" val="262935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CDFE957-EE3C-3F38-66DA-1BC070EBB210}"/>
              </a:ext>
            </a:extLst>
          </p:cNvPr>
          <p:cNvSpPr>
            <a:spLocks noGrp="1"/>
          </p:cNvSpPr>
          <p:nvPr>
            <p:ph type="body" sz="quarter" idx="12"/>
          </p:nvPr>
        </p:nvSpPr>
        <p:spPr/>
        <p:txBody>
          <a:bodyPr/>
          <a:lstStyle/>
          <a:p>
            <a:r>
              <a:rPr lang="sl-SI" dirty="0"/>
              <a:t>Lorem ipsum dolor sit amet, consectetuer adipiscing elit.</a:t>
            </a:r>
          </a:p>
        </p:txBody>
      </p:sp>
      <p:sp>
        <p:nvSpPr>
          <p:cNvPr id="12" name="Text Placeholder 11">
            <a:extLst>
              <a:ext uri="{FF2B5EF4-FFF2-40B4-BE49-F238E27FC236}">
                <a16:creationId xmlns:a16="http://schemas.microsoft.com/office/drawing/2014/main" id="{96C4865A-8EAB-2D46-5D91-EA5037A0F05A}"/>
              </a:ext>
            </a:extLst>
          </p:cNvPr>
          <p:cNvSpPr>
            <a:spLocks noGrp="1"/>
          </p:cNvSpPr>
          <p:nvPr>
            <p:ph type="body" sz="quarter" idx="11"/>
          </p:nvPr>
        </p:nvSpPr>
        <p:spPr/>
        <p:txBody>
          <a:bodyPr/>
          <a:lstStyle/>
          <a:p>
            <a:r>
              <a:rPr lang="sl-SI" dirty="0"/>
              <a:t>Lorem ipsum dolor sit amet, consectetuer adipiscing elit</a:t>
            </a:r>
          </a:p>
          <a:p>
            <a:r>
              <a:rPr lang="sl-SI" dirty="0"/>
              <a:t>Ullam faucibus mi quis velit</a:t>
            </a:r>
          </a:p>
          <a:p>
            <a:r>
              <a:rPr lang="sl-SI" dirty="0"/>
              <a:t>Etiam sapien elit, consequat eget, tristique non, venenatis quis, ante. Vestibulum erat nulla, ullamcorper nec, rutrum non, nonummy ac, erat. Fusce suscipit libero eget elit. Integer malesuada.</a:t>
            </a:r>
          </a:p>
          <a:p>
            <a:r>
              <a:rPr lang="sl-SI" dirty="0"/>
              <a:t>Dolor sit amet, consectetuer adipiscing elit. Nullam faucibus mi quis velit. Proin in tellus sit amet nibh dignissim sagittis. In laoreet, magna id viverra tincidunt</a:t>
            </a:r>
          </a:p>
          <a:p>
            <a:r>
              <a:rPr lang="sl-SI" dirty="0"/>
              <a:t>Morbi imperdiet, mauris ac auctor dictum, nisl ligula egestas nulla, et sollicitudin sem purus in lacus. Nullam sit amet magna</a:t>
            </a:r>
          </a:p>
          <a:p>
            <a:endParaRPr lang="sl-SI" dirty="0"/>
          </a:p>
        </p:txBody>
      </p:sp>
      <p:pic>
        <p:nvPicPr>
          <p:cNvPr id="3" name="Zástupný symbol obrázku 2">
            <a:extLst>
              <a:ext uri="{FF2B5EF4-FFF2-40B4-BE49-F238E27FC236}">
                <a16:creationId xmlns:a16="http://schemas.microsoft.com/office/drawing/2014/main" id="{5EF02718-8945-F54F-AE61-D741CE3EBFF3}"/>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7331" r="17331"/>
          <a:stretch>
            <a:fillRect/>
          </a:stretch>
        </p:blipFill>
        <p:spPr/>
      </p:pic>
      <p:sp>
        <p:nvSpPr>
          <p:cNvPr id="11" name="Title 10">
            <a:extLst>
              <a:ext uri="{FF2B5EF4-FFF2-40B4-BE49-F238E27FC236}">
                <a16:creationId xmlns:a16="http://schemas.microsoft.com/office/drawing/2014/main" id="{B978A61B-ECB9-01E8-C470-ADD7D28A6C94}"/>
              </a:ext>
            </a:extLst>
          </p:cNvPr>
          <p:cNvSpPr>
            <a:spLocks noGrp="1"/>
          </p:cNvSpPr>
          <p:nvPr>
            <p:ph type="title"/>
          </p:nvPr>
        </p:nvSpPr>
        <p:spPr/>
        <p:txBody>
          <a:bodyPr>
            <a:normAutofit fontScale="90000"/>
          </a:bodyPr>
          <a:lstStyle/>
          <a:p>
            <a:r>
              <a:rPr lang="sl-SI" dirty="0"/>
              <a:t>Lorem ipsum dolor sit amet, consectetuer adipiscing </a:t>
            </a:r>
          </a:p>
        </p:txBody>
      </p:sp>
      <p:sp>
        <p:nvSpPr>
          <p:cNvPr id="2" name="Zástupný symbol pro datum 1">
            <a:extLst>
              <a:ext uri="{FF2B5EF4-FFF2-40B4-BE49-F238E27FC236}">
                <a16:creationId xmlns:a16="http://schemas.microsoft.com/office/drawing/2014/main" id="{5F6489E3-272D-2AAB-DA4A-84AE249DC7E8}"/>
              </a:ext>
            </a:extLst>
          </p:cNvPr>
          <p:cNvSpPr>
            <a:spLocks noGrp="1"/>
          </p:cNvSpPr>
          <p:nvPr>
            <p:ph type="dt" sz="half" idx="15"/>
          </p:nvPr>
        </p:nvSpPr>
        <p:spPr/>
        <p:txBody>
          <a:bodyPr/>
          <a:lstStyle/>
          <a:p>
            <a:fld id="{45F48B02-BC02-4568-9600-70F9FADEC086}" type="datetime1">
              <a:rPr lang="cs-CZ" smtClean="0"/>
              <a:t>26.10.2022</a:t>
            </a:fld>
            <a:endParaRPr lang="cs-CZ" dirty="0"/>
          </a:p>
        </p:txBody>
      </p:sp>
      <p:sp>
        <p:nvSpPr>
          <p:cNvPr id="4" name="Zástupný symbol pro zápatí 3">
            <a:extLst>
              <a:ext uri="{FF2B5EF4-FFF2-40B4-BE49-F238E27FC236}">
                <a16:creationId xmlns:a16="http://schemas.microsoft.com/office/drawing/2014/main" id="{9929E24B-4CAF-509A-A0ED-A362DAB70D16}"/>
              </a:ext>
            </a:extLst>
          </p:cNvPr>
          <p:cNvSpPr>
            <a:spLocks noGrp="1"/>
          </p:cNvSpPr>
          <p:nvPr>
            <p:ph type="ftr" sz="quarter" idx="16"/>
          </p:nvPr>
        </p:nvSpPr>
        <p:spPr/>
        <p:txBody>
          <a:bodyPr/>
          <a:lstStyle/>
          <a:p>
            <a:r>
              <a:rPr lang="cs-CZ"/>
              <a:t>Název prezentace</a:t>
            </a:r>
          </a:p>
        </p:txBody>
      </p:sp>
      <p:sp>
        <p:nvSpPr>
          <p:cNvPr id="5" name="Zástupný symbol pro číslo snímku 4">
            <a:extLst>
              <a:ext uri="{FF2B5EF4-FFF2-40B4-BE49-F238E27FC236}">
                <a16:creationId xmlns:a16="http://schemas.microsoft.com/office/drawing/2014/main" id="{C37C72E5-35DD-63E7-DAB8-74172583400C}"/>
              </a:ext>
            </a:extLst>
          </p:cNvPr>
          <p:cNvSpPr>
            <a:spLocks noGrp="1"/>
          </p:cNvSpPr>
          <p:nvPr>
            <p:ph type="sldNum" sz="quarter" idx="17"/>
          </p:nvPr>
        </p:nvSpPr>
        <p:spPr/>
        <p:txBody>
          <a:bodyPr/>
          <a:lstStyle/>
          <a:p>
            <a:fld id="{E45C2882-2328-4BCC-B452-7405C35CCEDC}" type="slidenum">
              <a:rPr lang="cs-CZ" smtClean="0"/>
              <a:pPr/>
              <a:t>4</a:t>
            </a:fld>
            <a:endParaRPr lang="cs-CZ"/>
          </a:p>
        </p:txBody>
      </p:sp>
    </p:spTree>
    <p:extLst>
      <p:ext uri="{BB962C8B-B14F-4D97-AF65-F5344CB8AC3E}">
        <p14:creationId xmlns:p14="http://schemas.microsoft.com/office/powerpoint/2010/main" val="195590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BD07E30-E3C9-21C7-FE7D-D2A91BF08CB2}"/>
              </a:ext>
            </a:extLst>
          </p:cNvPr>
          <p:cNvSpPr>
            <a:spLocks noGrp="1"/>
          </p:cNvSpPr>
          <p:nvPr>
            <p:ph type="body" sz="quarter" idx="12"/>
          </p:nvPr>
        </p:nvSpPr>
        <p:spPr/>
        <p:txBody>
          <a:bodyPr/>
          <a:lstStyle/>
          <a:p>
            <a:r>
              <a:rPr lang="sl-SI" dirty="0"/>
              <a:t>Lorem ipsum dolor sit amet, consectetuer adipiscing elit.</a:t>
            </a:r>
          </a:p>
        </p:txBody>
      </p:sp>
      <p:sp>
        <p:nvSpPr>
          <p:cNvPr id="17" name="Text Placeholder 16">
            <a:extLst>
              <a:ext uri="{FF2B5EF4-FFF2-40B4-BE49-F238E27FC236}">
                <a16:creationId xmlns:a16="http://schemas.microsoft.com/office/drawing/2014/main" id="{46A56C13-D8AD-5CE7-120D-08E2A7092ECB}"/>
              </a:ext>
            </a:extLst>
          </p:cNvPr>
          <p:cNvSpPr>
            <a:spLocks noGrp="1"/>
          </p:cNvSpPr>
          <p:nvPr>
            <p:ph type="body" sz="quarter" idx="16"/>
          </p:nvPr>
        </p:nvSpPr>
        <p:spPr/>
        <p:txBody>
          <a:bodyPr/>
          <a:lstStyle/>
          <a:p>
            <a:r>
              <a:rPr lang="sl-SI" dirty="0"/>
              <a:t>Lorem ipsum dolor sit amet, consectetuer adipiscing elit</a:t>
            </a:r>
          </a:p>
          <a:p>
            <a:r>
              <a:rPr lang="sl-SI" dirty="0"/>
              <a:t>Ullam faucibus mi quis velit</a:t>
            </a:r>
          </a:p>
          <a:p>
            <a:r>
              <a:rPr lang="sl-SI" dirty="0"/>
              <a:t>Etiam sapien elit, consequat eget, tristique non, venenatis quis, ante. Vestibulum erat nulla, ullamcorper nec, rutrum non, nonummy ac, erat. Fusce suscipit libero eget elit. Integer malesuada.</a:t>
            </a:r>
          </a:p>
          <a:p>
            <a:r>
              <a:rPr lang="sl-SI" dirty="0"/>
              <a:t>Dolor sit amet, consectetuer adipiscing elit. Nullam faucibus mi quis velit. Proin in tellus sit amet nibh dignissim sagittis. In laoreet, magna id viverra tincidunt</a:t>
            </a:r>
          </a:p>
          <a:p>
            <a:r>
              <a:rPr lang="sl-SI" dirty="0"/>
              <a:t>Morbi imperdiet, mauris ac auctor dictum, nisl ligula egestas nulla, et sollicitudin sem purus in lacus. Nullam sit amet magna</a:t>
            </a:r>
          </a:p>
          <a:p>
            <a:pPr marL="0" indent="0">
              <a:buNone/>
            </a:pPr>
            <a:endParaRPr lang="sl-SI" dirty="0"/>
          </a:p>
          <a:p>
            <a:endParaRPr lang="sl-SI" dirty="0"/>
          </a:p>
        </p:txBody>
      </p:sp>
      <p:pic>
        <p:nvPicPr>
          <p:cNvPr id="3" name="Zástupný symbol obrázku 2">
            <a:extLst>
              <a:ext uri="{FF2B5EF4-FFF2-40B4-BE49-F238E27FC236}">
                <a16:creationId xmlns:a16="http://schemas.microsoft.com/office/drawing/2014/main" id="{2277829B-9CF2-6CB9-A331-C7521F4B55FF}"/>
              </a:ext>
            </a:extLst>
          </p:cNvPr>
          <p:cNvPicPr>
            <a:picLocks noGrp="1" noChangeAspect="1"/>
          </p:cNvPicPr>
          <p:nvPr>
            <p:ph type="pic" sz="quarter" idx="40"/>
          </p:nvPr>
        </p:nvPicPr>
        <p:blipFill>
          <a:blip r:embed="rId2" cstate="hqprint">
            <a:extLst>
              <a:ext uri="{28A0092B-C50C-407E-A947-70E740481C1C}">
                <a14:useLocalDpi xmlns:a14="http://schemas.microsoft.com/office/drawing/2010/main"/>
              </a:ext>
            </a:extLst>
          </a:blip>
          <a:srcRect/>
          <a:stretch>
            <a:fillRect/>
          </a:stretch>
        </p:blipFill>
        <p:spPr/>
      </p:pic>
      <p:pic>
        <p:nvPicPr>
          <p:cNvPr id="6" name="Zástupný symbol obrázku 5">
            <a:extLst>
              <a:ext uri="{FF2B5EF4-FFF2-40B4-BE49-F238E27FC236}">
                <a16:creationId xmlns:a16="http://schemas.microsoft.com/office/drawing/2014/main" id="{616D371E-58FE-CC9F-860C-071A32BF81C9}"/>
              </a:ext>
            </a:extLst>
          </p:cNvPr>
          <p:cNvPicPr>
            <a:picLocks noGrp="1" noChangeAspect="1"/>
          </p:cNvPicPr>
          <p:nvPr>
            <p:ph type="pic" sz="quarter" idx="41"/>
          </p:nvPr>
        </p:nvPicPr>
        <p:blipFill>
          <a:blip r:embed="rId3" cstate="hqprint">
            <a:extLst>
              <a:ext uri="{28A0092B-C50C-407E-A947-70E740481C1C}">
                <a14:useLocalDpi xmlns:a14="http://schemas.microsoft.com/office/drawing/2010/main"/>
              </a:ext>
            </a:extLst>
          </a:blip>
          <a:srcRect/>
          <a:stretch>
            <a:fillRect/>
          </a:stretch>
        </p:blipFill>
        <p:spPr/>
      </p:pic>
      <p:pic>
        <p:nvPicPr>
          <p:cNvPr id="8" name="Zástupný symbol obrázku 7">
            <a:extLst>
              <a:ext uri="{FF2B5EF4-FFF2-40B4-BE49-F238E27FC236}">
                <a16:creationId xmlns:a16="http://schemas.microsoft.com/office/drawing/2014/main" id="{AB4884E4-C7D8-A73A-11C9-2881376CC726}"/>
              </a:ext>
            </a:extLst>
          </p:cNvPr>
          <p:cNvPicPr>
            <a:picLocks noGrp="1" noChangeAspect="1"/>
          </p:cNvPicPr>
          <p:nvPr>
            <p:ph type="pic" sz="quarter" idx="42"/>
          </p:nvPr>
        </p:nvPicPr>
        <p:blipFill>
          <a:blip r:embed="rId4" cstate="hqprint">
            <a:extLst>
              <a:ext uri="{28A0092B-C50C-407E-A947-70E740481C1C}">
                <a14:useLocalDpi xmlns:a14="http://schemas.microsoft.com/office/drawing/2010/main"/>
              </a:ext>
            </a:extLst>
          </a:blip>
          <a:srcRect/>
          <a:stretch>
            <a:fillRect/>
          </a:stretch>
        </p:blipFill>
        <p:spPr/>
      </p:pic>
      <p:pic>
        <p:nvPicPr>
          <p:cNvPr id="10" name="Zástupný symbol obrázku 9">
            <a:extLst>
              <a:ext uri="{FF2B5EF4-FFF2-40B4-BE49-F238E27FC236}">
                <a16:creationId xmlns:a16="http://schemas.microsoft.com/office/drawing/2014/main" id="{A6DF4E09-3792-9D77-8998-64B76C218C4F}"/>
              </a:ext>
            </a:extLst>
          </p:cNvPr>
          <p:cNvPicPr>
            <a:picLocks noGrp="1" noChangeAspect="1"/>
          </p:cNvPicPr>
          <p:nvPr>
            <p:ph type="pic" sz="quarter" idx="43"/>
          </p:nvPr>
        </p:nvPicPr>
        <p:blipFill rotWithShape="1">
          <a:blip r:embed="rId5" cstate="hqprint">
            <a:extLst>
              <a:ext uri="{28A0092B-C50C-407E-A947-70E740481C1C}">
                <a14:useLocalDpi xmlns:a14="http://schemas.microsoft.com/office/drawing/2010/main"/>
              </a:ext>
            </a:extLst>
          </a:blip>
          <a:srcRect/>
          <a:stretch/>
        </p:blipFill>
        <p:spPr>
          <a:xfrm>
            <a:off x="10232672" y="2996952"/>
            <a:ext cx="1959328" cy="3168898"/>
          </a:xfrm>
        </p:spPr>
      </p:pic>
      <p:sp>
        <p:nvSpPr>
          <p:cNvPr id="5" name="Slide Number Placeholder 4">
            <a:extLst>
              <a:ext uri="{FF2B5EF4-FFF2-40B4-BE49-F238E27FC236}">
                <a16:creationId xmlns:a16="http://schemas.microsoft.com/office/drawing/2014/main" id="{B89AA02D-DAC7-BAD9-DDE7-35035B770C25}"/>
              </a:ext>
            </a:extLst>
          </p:cNvPr>
          <p:cNvSpPr>
            <a:spLocks noGrp="1"/>
          </p:cNvSpPr>
          <p:nvPr>
            <p:ph type="sldNum" sz="quarter" idx="46"/>
          </p:nvPr>
        </p:nvSpPr>
        <p:spPr/>
        <p:txBody>
          <a:bodyPr/>
          <a:lstStyle/>
          <a:p>
            <a:fld id="{E45C2882-2328-4BCC-B452-7405C35CCEDC}" type="slidenum">
              <a:rPr lang="cs-CZ" smtClean="0"/>
              <a:pPr/>
              <a:t>5</a:t>
            </a:fld>
            <a:endParaRPr lang="cs-CZ"/>
          </a:p>
        </p:txBody>
      </p:sp>
      <p:sp>
        <p:nvSpPr>
          <p:cNvPr id="15" name="Title 14">
            <a:extLst>
              <a:ext uri="{FF2B5EF4-FFF2-40B4-BE49-F238E27FC236}">
                <a16:creationId xmlns:a16="http://schemas.microsoft.com/office/drawing/2014/main" id="{5FE3CF6F-8E90-3284-7557-06EE92400421}"/>
              </a:ext>
            </a:extLst>
          </p:cNvPr>
          <p:cNvSpPr>
            <a:spLocks noGrp="1"/>
          </p:cNvSpPr>
          <p:nvPr>
            <p:ph type="title"/>
          </p:nvPr>
        </p:nvSpPr>
        <p:spPr/>
        <p:txBody>
          <a:bodyPr>
            <a:normAutofit fontScale="90000"/>
          </a:bodyPr>
          <a:lstStyle/>
          <a:p>
            <a:r>
              <a:rPr lang="sl-SI" dirty="0"/>
              <a:t>Lorem ipsum dolor sit amet, consectetuer adipiscing </a:t>
            </a:r>
          </a:p>
        </p:txBody>
      </p:sp>
      <p:sp>
        <p:nvSpPr>
          <p:cNvPr id="2" name="Zástupný symbol pro datum 1">
            <a:extLst>
              <a:ext uri="{FF2B5EF4-FFF2-40B4-BE49-F238E27FC236}">
                <a16:creationId xmlns:a16="http://schemas.microsoft.com/office/drawing/2014/main" id="{08F5FB2B-433D-C43C-C38F-0B7F68C0DEF3}"/>
              </a:ext>
            </a:extLst>
          </p:cNvPr>
          <p:cNvSpPr>
            <a:spLocks noGrp="1"/>
          </p:cNvSpPr>
          <p:nvPr>
            <p:ph type="dt" sz="half" idx="44"/>
          </p:nvPr>
        </p:nvSpPr>
        <p:spPr/>
        <p:txBody>
          <a:bodyPr/>
          <a:lstStyle/>
          <a:p>
            <a:fld id="{9A808470-E4C6-435A-8A3B-ED74085FF364}" type="datetime1">
              <a:rPr lang="cs-CZ" smtClean="0"/>
              <a:t>26.10.2022</a:t>
            </a:fld>
            <a:endParaRPr lang="cs-CZ" dirty="0"/>
          </a:p>
        </p:txBody>
      </p:sp>
      <p:sp>
        <p:nvSpPr>
          <p:cNvPr id="4" name="Zástupný symbol pro zápatí 3">
            <a:extLst>
              <a:ext uri="{FF2B5EF4-FFF2-40B4-BE49-F238E27FC236}">
                <a16:creationId xmlns:a16="http://schemas.microsoft.com/office/drawing/2014/main" id="{CAAC192E-9087-8A13-676D-5E088C475B47}"/>
              </a:ext>
            </a:extLst>
          </p:cNvPr>
          <p:cNvSpPr>
            <a:spLocks noGrp="1"/>
          </p:cNvSpPr>
          <p:nvPr>
            <p:ph type="ftr" sz="quarter" idx="45"/>
          </p:nvPr>
        </p:nvSpPr>
        <p:spPr/>
        <p:txBody>
          <a:bodyPr/>
          <a:lstStyle/>
          <a:p>
            <a:r>
              <a:rPr lang="cs-CZ"/>
              <a:t>Název prezentace</a:t>
            </a:r>
          </a:p>
        </p:txBody>
      </p:sp>
    </p:spTree>
    <p:extLst>
      <p:ext uri="{BB962C8B-B14F-4D97-AF65-F5344CB8AC3E}">
        <p14:creationId xmlns:p14="http://schemas.microsoft.com/office/powerpoint/2010/main" val="409604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F5F3786-FE4D-331F-72DD-2A423F241B48}"/>
              </a:ext>
            </a:extLst>
          </p:cNvPr>
          <p:cNvSpPr>
            <a:spLocks noGrp="1"/>
          </p:cNvSpPr>
          <p:nvPr>
            <p:ph type="ctrTitle"/>
          </p:nvPr>
        </p:nvSpPr>
        <p:spPr/>
        <p:txBody>
          <a:bodyPr>
            <a:normAutofit/>
          </a:bodyPr>
          <a:lstStyle/>
          <a:p>
            <a:r>
              <a:rPr lang="sl-SI" dirty="0"/>
              <a:t>Lorem ipsum dolor sit amet, consectetuer</a:t>
            </a:r>
          </a:p>
        </p:txBody>
      </p:sp>
      <p:sp>
        <p:nvSpPr>
          <p:cNvPr id="8" name="Slide Number Placeholder 7">
            <a:extLst>
              <a:ext uri="{FF2B5EF4-FFF2-40B4-BE49-F238E27FC236}">
                <a16:creationId xmlns:a16="http://schemas.microsoft.com/office/drawing/2014/main" id="{239AF8D7-1E18-0B19-6454-483067D5827E}"/>
              </a:ext>
            </a:extLst>
          </p:cNvPr>
          <p:cNvSpPr>
            <a:spLocks noGrp="1"/>
          </p:cNvSpPr>
          <p:nvPr>
            <p:ph type="sldNum" sz="quarter" idx="4294967295"/>
          </p:nvPr>
        </p:nvSpPr>
        <p:spPr>
          <a:xfrm>
            <a:off x="47329" y="6381328"/>
            <a:ext cx="216023" cy="288032"/>
          </a:xfrm>
        </p:spPr>
        <p:txBody>
          <a:bodyPr/>
          <a:lstStyle/>
          <a:p>
            <a:fld id="{E45C2882-2328-4BCC-B452-7405C35CCEDC}" type="slidenum">
              <a:rPr lang="cs-CZ" smtClean="0"/>
              <a:pPr/>
              <a:t>6</a:t>
            </a:fld>
            <a:endParaRPr lang="cs-CZ"/>
          </a:p>
        </p:txBody>
      </p:sp>
    </p:spTree>
    <p:extLst>
      <p:ext uri="{BB962C8B-B14F-4D97-AF65-F5344CB8AC3E}">
        <p14:creationId xmlns:p14="http://schemas.microsoft.com/office/powerpoint/2010/main" val="167419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5D67C7-4CFE-A6C6-2A3A-0DCA5BDBCB4E}"/>
              </a:ext>
            </a:extLst>
          </p:cNvPr>
          <p:cNvSpPr>
            <a:spLocks noGrp="1"/>
          </p:cNvSpPr>
          <p:nvPr>
            <p:ph type="body" sz="quarter" idx="13"/>
          </p:nvPr>
        </p:nvSpPr>
        <p:spPr/>
        <p:txBody>
          <a:bodyPr>
            <a:normAutofit fontScale="92500" lnSpcReduction="10000"/>
          </a:bodyPr>
          <a:lstStyle/>
          <a:p>
            <a:r>
              <a:rPr lang="sl-SI" dirty="0"/>
              <a:t>Nullam faucibus mi quis velit. Proin in tellus sit amet nibh dignissim</a:t>
            </a:r>
          </a:p>
        </p:txBody>
      </p:sp>
      <p:sp>
        <p:nvSpPr>
          <p:cNvPr id="7" name="Text Placeholder 6">
            <a:extLst>
              <a:ext uri="{FF2B5EF4-FFF2-40B4-BE49-F238E27FC236}">
                <a16:creationId xmlns:a16="http://schemas.microsoft.com/office/drawing/2014/main" id="{7C91CC91-57BD-574B-4D41-DC265B2DB6B1}"/>
              </a:ext>
            </a:extLst>
          </p:cNvPr>
          <p:cNvSpPr>
            <a:spLocks noGrp="1"/>
          </p:cNvSpPr>
          <p:nvPr>
            <p:ph type="body" sz="quarter" idx="16"/>
          </p:nvPr>
        </p:nvSpPr>
        <p:spPr/>
        <p:txBody>
          <a:bodyPr>
            <a:normAutofit fontScale="92500"/>
          </a:bodyPr>
          <a:lstStyle/>
          <a:p>
            <a:r>
              <a:rPr lang="sl-SI" dirty="0"/>
              <a:t>Dolor sit amet, consectetuer</a:t>
            </a:r>
          </a:p>
          <a:p>
            <a:endParaRPr lang="sl-SI" dirty="0"/>
          </a:p>
        </p:txBody>
      </p:sp>
      <p:sp>
        <p:nvSpPr>
          <p:cNvPr id="4" name="Title 3">
            <a:extLst>
              <a:ext uri="{FF2B5EF4-FFF2-40B4-BE49-F238E27FC236}">
                <a16:creationId xmlns:a16="http://schemas.microsoft.com/office/drawing/2014/main" id="{AACD462F-51ED-3CB4-5D7F-B5680E835507}"/>
              </a:ext>
            </a:extLst>
          </p:cNvPr>
          <p:cNvSpPr>
            <a:spLocks noGrp="1"/>
          </p:cNvSpPr>
          <p:nvPr>
            <p:ph type="title"/>
          </p:nvPr>
        </p:nvSpPr>
        <p:spPr/>
        <p:txBody>
          <a:bodyPr/>
          <a:lstStyle/>
          <a:p>
            <a:r>
              <a:rPr lang="sl-SI" dirty="0"/>
              <a:t>Lorem ipsum dolor sit amet, consectetuer adipiscing </a:t>
            </a:r>
          </a:p>
        </p:txBody>
      </p:sp>
      <p:sp>
        <p:nvSpPr>
          <p:cNvPr id="5" name="Text Placeholder 4">
            <a:extLst>
              <a:ext uri="{FF2B5EF4-FFF2-40B4-BE49-F238E27FC236}">
                <a16:creationId xmlns:a16="http://schemas.microsoft.com/office/drawing/2014/main" id="{5E6B81D2-993F-B314-AFC6-D0C630BF9F58}"/>
              </a:ext>
            </a:extLst>
          </p:cNvPr>
          <p:cNvSpPr>
            <a:spLocks noGrp="1"/>
          </p:cNvSpPr>
          <p:nvPr>
            <p:ph type="body" sz="quarter" idx="12"/>
          </p:nvPr>
        </p:nvSpPr>
        <p:spPr/>
        <p:txBody>
          <a:bodyPr/>
          <a:lstStyle/>
          <a:p>
            <a:r>
              <a:rPr lang="sl-SI" dirty="0"/>
              <a:t>Lorem ipsum dolor sit amet, consectetuer adipiscing elit.</a:t>
            </a:r>
          </a:p>
        </p:txBody>
      </p:sp>
      <p:pic>
        <p:nvPicPr>
          <p:cNvPr id="3" name="Zástupný symbol obrázku 2">
            <a:extLst>
              <a:ext uri="{FF2B5EF4-FFF2-40B4-BE49-F238E27FC236}">
                <a16:creationId xmlns:a16="http://schemas.microsoft.com/office/drawing/2014/main" id="{6E1354D3-9580-B903-EF44-93D6BBC5D204}"/>
              </a:ext>
            </a:extLst>
          </p:cNvPr>
          <p:cNvPicPr>
            <a:picLocks noGrp="1" noChangeAspect="1"/>
          </p:cNvPicPr>
          <p:nvPr>
            <p:ph type="pic" sz="quarter" idx="26"/>
          </p:nvPr>
        </p:nvPicPr>
        <p:blipFill rotWithShape="1">
          <a:blip r:embed="rId2" cstate="hqprint">
            <a:extLst>
              <a:ext uri="{28A0092B-C50C-407E-A947-70E740481C1C}">
                <a14:useLocalDpi xmlns:a14="http://schemas.microsoft.com/office/drawing/2010/main"/>
              </a:ext>
            </a:extLst>
          </a:blip>
          <a:srcRect l="52" r="52"/>
          <a:stretch/>
        </p:blipFill>
        <p:spPr/>
      </p:pic>
      <p:sp>
        <p:nvSpPr>
          <p:cNvPr id="9" name="Text Placeholder 8">
            <a:extLst>
              <a:ext uri="{FF2B5EF4-FFF2-40B4-BE49-F238E27FC236}">
                <a16:creationId xmlns:a16="http://schemas.microsoft.com/office/drawing/2014/main" id="{D6D7D753-925B-0043-C7A9-596F292036E7}"/>
              </a:ext>
            </a:extLst>
          </p:cNvPr>
          <p:cNvSpPr>
            <a:spLocks noGrp="1"/>
          </p:cNvSpPr>
          <p:nvPr>
            <p:ph type="body" sz="quarter" idx="27"/>
          </p:nvPr>
        </p:nvSpPr>
        <p:spPr/>
        <p:txBody>
          <a:bodyPr>
            <a:normAutofit fontScale="92500" lnSpcReduction="10000"/>
          </a:bodyPr>
          <a:lstStyle/>
          <a:p>
            <a:r>
              <a:rPr lang="sl-SI" dirty="0"/>
              <a:t>Nullam faucibus mi quis velit. Proin in tellus sit amet nibh dignissim</a:t>
            </a:r>
          </a:p>
        </p:txBody>
      </p:sp>
      <p:sp>
        <p:nvSpPr>
          <p:cNvPr id="10" name="Text Placeholder 9">
            <a:extLst>
              <a:ext uri="{FF2B5EF4-FFF2-40B4-BE49-F238E27FC236}">
                <a16:creationId xmlns:a16="http://schemas.microsoft.com/office/drawing/2014/main" id="{468340CF-4EC5-8695-AB66-532C44255387}"/>
              </a:ext>
            </a:extLst>
          </p:cNvPr>
          <p:cNvSpPr>
            <a:spLocks noGrp="1"/>
          </p:cNvSpPr>
          <p:nvPr>
            <p:ph type="body" sz="quarter" idx="28"/>
          </p:nvPr>
        </p:nvSpPr>
        <p:spPr/>
        <p:txBody>
          <a:bodyPr>
            <a:normAutofit fontScale="92500"/>
          </a:bodyPr>
          <a:lstStyle/>
          <a:p>
            <a:r>
              <a:rPr lang="sl-SI" dirty="0"/>
              <a:t>Dolor sit amet, consectetuer</a:t>
            </a:r>
          </a:p>
          <a:p>
            <a:endParaRPr lang="sl-SI" dirty="0"/>
          </a:p>
        </p:txBody>
      </p:sp>
      <p:pic>
        <p:nvPicPr>
          <p:cNvPr id="19" name="Zástupný symbol obrázku 18">
            <a:extLst>
              <a:ext uri="{FF2B5EF4-FFF2-40B4-BE49-F238E27FC236}">
                <a16:creationId xmlns:a16="http://schemas.microsoft.com/office/drawing/2014/main" id="{D145F0B5-9160-62FA-7182-D8845DBB66DC}"/>
              </a:ext>
            </a:extLst>
          </p:cNvPr>
          <p:cNvPicPr>
            <a:picLocks noGrp="1" noChangeAspect="1"/>
          </p:cNvPicPr>
          <p:nvPr>
            <p:ph type="pic" sz="quarter" idx="29"/>
          </p:nvPr>
        </p:nvPicPr>
        <p:blipFill>
          <a:blip r:embed="rId3" cstate="hqprint">
            <a:extLst>
              <a:ext uri="{28A0092B-C50C-407E-A947-70E740481C1C}">
                <a14:useLocalDpi xmlns:a14="http://schemas.microsoft.com/office/drawing/2010/main"/>
              </a:ext>
            </a:extLst>
          </a:blip>
          <a:srcRect t="48" b="48"/>
          <a:stretch>
            <a:fillRect/>
          </a:stretch>
        </p:blipFill>
        <p:spPr/>
      </p:pic>
      <p:sp>
        <p:nvSpPr>
          <p:cNvPr id="12" name="Text Placeholder 11">
            <a:extLst>
              <a:ext uri="{FF2B5EF4-FFF2-40B4-BE49-F238E27FC236}">
                <a16:creationId xmlns:a16="http://schemas.microsoft.com/office/drawing/2014/main" id="{9B7E86E2-D80A-9806-718E-BBBDFDBCCD34}"/>
              </a:ext>
            </a:extLst>
          </p:cNvPr>
          <p:cNvSpPr>
            <a:spLocks noGrp="1"/>
          </p:cNvSpPr>
          <p:nvPr>
            <p:ph type="body" sz="quarter" idx="30"/>
          </p:nvPr>
        </p:nvSpPr>
        <p:spPr/>
        <p:txBody>
          <a:bodyPr>
            <a:normAutofit fontScale="92500" lnSpcReduction="10000"/>
          </a:bodyPr>
          <a:lstStyle/>
          <a:p>
            <a:r>
              <a:rPr lang="sl-SI" dirty="0"/>
              <a:t>Nullam faucibus mi quis velit. Proin in tellus sit amet nibh dignissim</a:t>
            </a:r>
          </a:p>
        </p:txBody>
      </p:sp>
      <p:sp>
        <p:nvSpPr>
          <p:cNvPr id="13" name="Text Placeholder 12">
            <a:extLst>
              <a:ext uri="{FF2B5EF4-FFF2-40B4-BE49-F238E27FC236}">
                <a16:creationId xmlns:a16="http://schemas.microsoft.com/office/drawing/2014/main" id="{3F4383DE-F7D6-C1BE-24AF-DC372451C694}"/>
              </a:ext>
            </a:extLst>
          </p:cNvPr>
          <p:cNvSpPr>
            <a:spLocks noGrp="1"/>
          </p:cNvSpPr>
          <p:nvPr>
            <p:ph type="body" sz="quarter" idx="31"/>
          </p:nvPr>
        </p:nvSpPr>
        <p:spPr/>
        <p:txBody>
          <a:bodyPr>
            <a:normAutofit fontScale="92500"/>
          </a:bodyPr>
          <a:lstStyle/>
          <a:p>
            <a:r>
              <a:rPr lang="sl-SI" dirty="0"/>
              <a:t>Dolor sit amet, consectetuer</a:t>
            </a:r>
          </a:p>
          <a:p>
            <a:endParaRPr lang="sl-SI" dirty="0"/>
          </a:p>
        </p:txBody>
      </p:sp>
      <p:pic>
        <p:nvPicPr>
          <p:cNvPr id="21" name="Zástupný symbol obrázku 20">
            <a:extLst>
              <a:ext uri="{FF2B5EF4-FFF2-40B4-BE49-F238E27FC236}">
                <a16:creationId xmlns:a16="http://schemas.microsoft.com/office/drawing/2014/main" id="{AC25455F-1865-6FED-C82A-1B0BF21F05E5}"/>
              </a:ext>
            </a:extLst>
          </p:cNvPr>
          <p:cNvPicPr>
            <a:picLocks noGrp="1" noChangeAspect="1"/>
          </p:cNvPicPr>
          <p:nvPr>
            <p:ph type="pic" sz="quarter" idx="32"/>
          </p:nvPr>
        </p:nvPicPr>
        <p:blipFill>
          <a:blip r:embed="rId4" cstate="hqprint">
            <a:extLst>
              <a:ext uri="{28A0092B-C50C-407E-A947-70E740481C1C}">
                <a14:useLocalDpi xmlns:a14="http://schemas.microsoft.com/office/drawing/2010/main"/>
              </a:ext>
            </a:extLst>
          </a:blip>
          <a:srcRect t="12" b="12"/>
          <a:stretch>
            <a:fillRect/>
          </a:stretch>
        </p:blipFill>
        <p:spPr/>
      </p:pic>
      <p:sp>
        <p:nvSpPr>
          <p:cNvPr id="15" name="Text Placeholder 14">
            <a:extLst>
              <a:ext uri="{FF2B5EF4-FFF2-40B4-BE49-F238E27FC236}">
                <a16:creationId xmlns:a16="http://schemas.microsoft.com/office/drawing/2014/main" id="{CE0B3441-2BFF-D691-9EE8-422305CC2A62}"/>
              </a:ext>
            </a:extLst>
          </p:cNvPr>
          <p:cNvSpPr>
            <a:spLocks noGrp="1"/>
          </p:cNvSpPr>
          <p:nvPr>
            <p:ph type="body" sz="quarter" idx="33"/>
          </p:nvPr>
        </p:nvSpPr>
        <p:spPr/>
        <p:txBody>
          <a:bodyPr/>
          <a:lstStyle/>
          <a:p>
            <a:r>
              <a:rPr lang="sl-SI" dirty="0"/>
              <a:t>1</a:t>
            </a:r>
          </a:p>
        </p:txBody>
      </p:sp>
      <p:sp>
        <p:nvSpPr>
          <p:cNvPr id="16" name="Text Placeholder 15">
            <a:extLst>
              <a:ext uri="{FF2B5EF4-FFF2-40B4-BE49-F238E27FC236}">
                <a16:creationId xmlns:a16="http://schemas.microsoft.com/office/drawing/2014/main" id="{A2676772-D9C7-CC7E-BE86-60935F55C76A}"/>
              </a:ext>
            </a:extLst>
          </p:cNvPr>
          <p:cNvSpPr>
            <a:spLocks noGrp="1"/>
          </p:cNvSpPr>
          <p:nvPr>
            <p:ph type="body" sz="quarter" idx="34"/>
          </p:nvPr>
        </p:nvSpPr>
        <p:spPr/>
        <p:txBody>
          <a:bodyPr/>
          <a:lstStyle/>
          <a:p>
            <a:r>
              <a:rPr lang="sl-SI" dirty="0"/>
              <a:t>2</a:t>
            </a:r>
          </a:p>
        </p:txBody>
      </p:sp>
      <p:sp>
        <p:nvSpPr>
          <p:cNvPr id="17" name="Text Placeholder 16">
            <a:extLst>
              <a:ext uri="{FF2B5EF4-FFF2-40B4-BE49-F238E27FC236}">
                <a16:creationId xmlns:a16="http://schemas.microsoft.com/office/drawing/2014/main" id="{6BB68032-1172-3BCB-F810-704DBA5C72DA}"/>
              </a:ext>
            </a:extLst>
          </p:cNvPr>
          <p:cNvSpPr>
            <a:spLocks noGrp="1"/>
          </p:cNvSpPr>
          <p:nvPr>
            <p:ph type="body" sz="quarter" idx="35"/>
          </p:nvPr>
        </p:nvSpPr>
        <p:spPr/>
        <p:txBody>
          <a:bodyPr/>
          <a:lstStyle/>
          <a:p>
            <a:r>
              <a:rPr lang="sl-SI" dirty="0"/>
              <a:t>3</a:t>
            </a:r>
          </a:p>
        </p:txBody>
      </p:sp>
      <p:sp>
        <p:nvSpPr>
          <p:cNvPr id="60" name="Podnadpis 59">
            <a:extLst>
              <a:ext uri="{FF2B5EF4-FFF2-40B4-BE49-F238E27FC236}">
                <a16:creationId xmlns:a16="http://schemas.microsoft.com/office/drawing/2014/main" id="{9E0AEC4D-0D91-9FDE-42CD-E58F8C28EDA4}"/>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a:p>
            <a:endParaRPr lang="cs-CZ" dirty="0"/>
          </a:p>
        </p:txBody>
      </p:sp>
      <p:sp>
        <p:nvSpPr>
          <p:cNvPr id="2" name="Zástupný symbol pro datum 1">
            <a:extLst>
              <a:ext uri="{FF2B5EF4-FFF2-40B4-BE49-F238E27FC236}">
                <a16:creationId xmlns:a16="http://schemas.microsoft.com/office/drawing/2014/main" id="{5D9189F0-E965-AF86-7976-C6DF2CB3E70A}"/>
              </a:ext>
            </a:extLst>
          </p:cNvPr>
          <p:cNvSpPr>
            <a:spLocks noGrp="1"/>
          </p:cNvSpPr>
          <p:nvPr>
            <p:ph type="dt" sz="half" idx="23"/>
          </p:nvPr>
        </p:nvSpPr>
        <p:spPr/>
        <p:txBody>
          <a:bodyPr/>
          <a:lstStyle/>
          <a:p>
            <a:fld id="{04B16432-BB4C-4B36-82E7-46ACDFF051DD}" type="datetime1">
              <a:rPr lang="cs-CZ" smtClean="0"/>
              <a:t>26.10.2022</a:t>
            </a:fld>
            <a:endParaRPr lang="cs-CZ" dirty="0"/>
          </a:p>
        </p:txBody>
      </p:sp>
      <p:sp>
        <p:nvSpPr>
          <p:cNvPr id="8" name="Zástupný symbol pro zápatí 7">
            <a:extLst>
              <a:ext uri="{FF2B5EF4-FFF2-40B4-BE49-F238E27FC236}">
                <a16:creationId xmlns:a16="http://schemas.microsoft.com/office/drawing/2014/main" id="{5D296D1D-6979-101A-E58D-2312D667AF56}"/>
              </a:ext>
            </a:extLst>
          </p:cNvPr>
          <p:cNvSpPr>
            <a:spLocks noGrp="1"/>
          </p:cNvSpPr>
          <p:nvPr>
            <p:ph type="ftr" sz="quarter" idx="24"/>
          </p:nvPr>
        </p:nvSpPr>
        <p:spPr/>
        <p:txBody>
          <a:bodyPr/>
          <a:lstStyle/>
          <a:p>
            <a:r>
              <a:rPr lang="cs-CZ"/>
              <a:t>Název prezentace</a:t>
            </a:r>
          </a:p>
        </p:txBody>
      </p:sp>
      <p:sp>
        <p:nvSpPr>
          <p:cNvPr id="11" name="Zástupný symbol pro číslo snímku 10">
            <a:extLst>
              <a:ext uri="{FF2B5EF4-FFF2-40B4-BE49-F238E27FC236}">
                <a16:creationId xmlns:a16="http://schemas.microsoft.com/office/drawing/2014/main" id="{EE9AE209-28E7-4FF0-B348-D2C4083C348A}"/>
              </a:ext>
            </a:extLst>
          </p:cNvPr>
          <p:cNvSpPr>
            <a:spLocks noGrp="1"/>
          </p:cNvSpPr>
          <p:nvPr>
            <p:ph type="sldNum" sz="quarter" idx="25"/>
          </p:nvPr>
        </p:nvSpPr>
        <p:spPr/>
        <p:txBody>
          <a:bodyPr/>
          <a:lstStyle/>
          <a:p>
            <a:fld id="{E45C2882-2328-4BCC-B452-7405C35CCEDC}" type="slidenum">
              <a:rPr lang="cs-CZ" smtClean="0"/>
              <a:pPr/>
              <a:t>7</a:t>
            </a:fld>
            <a:endParaRPr lang="cs-CZ"/>
          </a:p>
        </p:txBody>
      </p:sp>
    </p:spTree>
    <p:extLst>
      <p:ext uri="{BB962C8B-B14F-4D97-AF65-F5344CB8AC3E}">
        <p14:creationId xmlns:p14="http://schemas.microsoft.com/office/powerpoint/2010/main" val="52812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5B874DCA-56D8-D975-EA99-7FB083963F7F}"/>
              </a:ext>
            </a:extLst>
          </p:cNvPr>
          <p:cNvSpPr>
            <a:spLocks noGrp="1"/>
          </p:cNvSpPr>
          <p:nvPr>
            <p:ph type="body" sz="quarter" idx="13"/>
          </p:nvPr>
        </p:nvSpPr>
        <p:spPr>
          <a:xfrm>
            <a:off x="1" y="2140248"/>
            <a:ext cx="7462128" cy="855958"/>
          </a:xfrm>
        </p:spPr>
        <p:txBody>
          <a:bodyPr/>
          <a:lstStyle/>
          <a:p>
            <a:r>
              <a:rPr lang="sl-SI" dirty="0"/>
              <a:t>Etiam sapien elit, consequat eget </a:t>
            </a:r>
          </a:p>
        </p:txBody>
      </p:sp>
      <p:sp>
        <p:nvSpPr>
          <p:cNvPr id="34" name="Text Placeholder 33">
            <a:extLst>
              <a:ext uri="{FF2B5EF4-FFF2-40B4-BE49-F238E27FC236}">
                <a16:creationId xmlns:a16="http://schemas.microsoft.com/office/drawing/2014/main" id="{B95B8263-96F1-554F-14BF-4966900E25DC}"/>
              </a:ext>
            </a:extLst>
          </p:cNvPr>
          <p:cNvSpPr>
            <a:spLocks noGrp="1"/>
          </p:cNvSpPr>
          <p:nvPr>
            <p:ph type="body" sz="quarter" idx="17"/>
          </p:nvPr>
        </p:nvSpPr>
        <p:spPr>
          <a:xfrm>
            <a:off x="1" y="3134817"/>
            <a:ext cx="7462128" cy="855958"/>
          </a:xfrm>
        </p:spPr>
        <p:txBody>
          <a:bodyPr/>
          <a:lstStyle/>
          <a:p>
            <a:r>
              <a:rPr lang="de-DE" dirty="0" err="1"/>
              <a:t>Proin</a:t>
            </a:r>
            <a:r>
              <a:rPr lang="de-DE" dirty="0"/>
              <a:t> in </a:t>
            </a:r>
            <a:r>
              <a:rPr lang="de-DE" dirty="0" err="1"/>
              <a:t>tellus</a:t>
            </a:r>
            <a:r>
              <a:rPr lang="de-DE" dirty="0"/>
              <a:t> </a:t>
            </a:r>
            <a:r>
              <a:rPr lang="de-DE" dirty="0" err="1"/>
              <a:t>sit</a:t>
            </a:r>
            <a:r>
              <a:rPr lang="de-DE" dirty="0"/>
              <a:t> </a:t>
            </a:r>
            <a:r>
              <a:rPr lang="de-DE" dirty="0" err="1"/>
              <a:t>amet</a:t>
            </a:r>
            <a:r>
              <a:rPr lang="de-DE" dirty="0"/>
              <a:t> </a:t>
            </a:r>
            <a:r>
              <a:rPr lang="de-DE" dirty="0" err="1"/>
              <a:t>nibh</a:t>
            </a:r>
            <a:r>
              <a:rPr lang="de-DE" dirty="0"/>
              <a:t> </a:t>
            </a:r>
            <a:r>
              <a:rPr lang="de-DE" dirty="0" err="1"/>
              <a:t>dignis</a:t>
            </a:r>
            <a:endParaRPr lang="sl-SI" dirty="0"/>
          </a:p>
        </p:txBody>
      </p:sp>
      <p:sp>
        <p:nvSpPr>
          <p:cNvPr id="35" name="Text Placeholder 34">
            <a:extLst>
              <a:ext uri="{FF2B5EF4-FFF2-40B4-BE49-F238E27FC236}">
                <a16:creationId xmlns:a16="http://schemas.microsoft.com/office/drawing/2014/main" id="{8CB0210D-729A-7255-9012-AA0E11884C34}"/>
              </a:ext>
            </a:extLst>
          </p:cNvPr>
          <p:cNvSpPr>
            <a:spLocks noGrp="1"/>
          </p:cNvSpPr>
          <p:nvPr>
            <p:ph type="body" sz="quarter" idx="18"/>
          </p:nvPr>
        </p:nvSpPr>
        <p:spPr>
          <a:xfrm>
            <a:off x="1" y="4129386"/>
            <a:ext cx="7462128" cy="855958"/>
          </a:xfrm>
        </p:spPr>
        <p:txBody>
          <a:bodyPr/>
          <a:lstStyle/>
          <a:p>
            <a:r>
              <a:rPr lang="fr-FR" dirty="0"/>
              <a:t>Morbi </a:t>
            </a:r>
            <a:r>
              <a:rPr lang="fr-FR" dirty="0" err="1"/>
              <a:t>imperdiet</a:t>
            </a:r>
            <a:r>
              <a:rPr lang="fr-FR" dirty="0"/>
              <a:t>, </a:t>
            </a:r>
            <a:r>
              <a:rPr lang="fr-FR" dirty="0" err="1"/>
              <a:t>mauris</a:t>
            </a:r>
            <a:r>
              <a:rPr lang="fr-FR" dirty="0"/>
              <a:t> </a:t>
            </a:r>
            <a:r>
              <a:rPr lang="fr-FR" dirty="0" err="1"/>
              <a:t>ac</a:t>
            </a:r>
            <a:r>
              <a:rPr lang="fr-FR" dirty="0"/>
              <a:t> </a:t>
            </a:r>
            <a:r>
              <a:rPr lang="fr-FR" dirty="0" err="1"/>
              <a:t>auctor</a:t>
            </a:r>
            <a:endParaRPr lang="sl-SI" dirty="0"/>
          </a:p>
        </p:txBody>
      </p:sp>
      <p:sp>
        <p:nvSpPr>
          <p:cNvPr id="33" name="Text Placeholder 32">
            <a:extLst>
              <a:ext uri="{FF2B5EF4-FFF2-40B4-BE49-F238E27FC236}">
                <a16:creationId xmlns:a16="http://schemas.microsoft.com/office/drawing/2014/main" id="{EFB946D5-52CE-E938-D1F7-D20E1CCF63C4}"/>
              </a:ext>
            </a:extLst>
          </p:cNvPr>
          <p:cNvSpPr>
            <a:spLocks noGrp="1"/>
          </p:cNvSpPr>
          <p:nvPr>
            <p:ph type="body" sz="quarter" idx="16"/>
          </p:nvPr>
        </p:nvSpPr>
        <p:spPr/>
        <p:txBody>
          <a:bodyPr/>
          <a:lstStyle/>
          <a:p>
            <a:r>
              <a:rPr lang="sl-SI" dirty="0"/>
              <a:t>Dolor sit amet, consectetuer</a:t>
            </a:r>
          </a:p>
          <a:p>
            <a:endParaRPr lang="sl-SI" dirty="0"/>
          </a:p>
          <a:p>
            <a:endParaRPr lang="sl-SI" dirty="0"/>
          </a:p>
        </p:txBody>
      </p:sp>
      <p:sp>
        <p:nvSpPr>
          <p:cNvPr id="30" name="Title 29">
            <a:extLst>
              <a:ext uri="{FF2B5EF4-FFF2-40B4-BE49-F238E27FC236}">
                <a16:creationId xmlns:a16="http://schemas.microsoft.com/office/drawing/2014/main" id="{AFA91F76-7E70-D3C9-836F-EA546629D176}"/>
              </a:ext>
            </a:extLst>
          </p:cNvPr>
          <p:cNvSpPr>
            <a:spLocks noGrp="1"/>
          </p:cNvSpPr>
          <p:nvPr>
            <p:ph type="title"/>
          </p:nvPr>
        </p:nvSpPr>
        <p:spPr/>
        <p:txBody>
          <a:bodyPr>
            <a:normAutofit fontScale="90000"/>
          </a:bodyPr>
          <a:lstStyle/>
          <a:p>
            <a:r>
              <a:rPr lang="sl-SI" dirty="0"/>
              <a:t>Lorem ipsum dolor sit amet, consectetuer adipiscing </a:t>
            </a:r>
          </a:p>
        </p:txBody>
      </p:sp>
      <p:pic>
        <p:nvPicPr>
          <p:cNvPr id="3" name="Zástupný symbol obrázku 2">
            <a:extLst>
              <a:ext uri="{FF2B5EF4-FFF2-40B4-BE49-F238E27FC236}">
                <a16:creationId xmlns:a16="http://schemas.microsoft.com/office/drawing/2014/main" id="{B80F8D42-7102-8787-6295-143E9E405205}"/>
              </a:ext>
            </a:extLst>
          </p:cNvPr>
          <p:cNvPicPr>
            <a:picLocks noGrp="1" noChangeAspect="1"/>
          </p:cNvPicPr>
          <p:nvPr>
            <p:ph type="pic" sz="quarter" idx="40"/>
          </p:nvPr>
        </p:nvPicPr>
        <p:blipFill>
          <a:blip r:embed="rId2" cstate="hqprint">
            <a:extLst>
              <a:ext uri="{28A0092B-C50C-407E-A947-70E740481C1C}">
                <a14:useLocalDpi xmlns:a14="http://schemas.microsoft.com/office/drawing/2010/main"/>
              </a:ext>
            </a:extLst>
          </a:blip>
          <a:srcRect/>
          <a:stretch>
            <a:fillRect/>
          </a:stretch>
        </p:blipFill>
        <p:spPr>
          <a:xfrm>
            <a:off x="7752184" y="333375"/>
            <a:ext cx="3620666" cy="5832475"/>
          </a:xfrm>
        </p:spPr>
      </p:pic>
      <p:sp>
        <p:nvSpPr>
          <p:cNvPr id="31" name="Text Placeholder 30">
            <a:extLst>
              <a:ext uri="{FF2B5EF4-FFF2-40B4-BE49-F238E27FC236}">
                <a16:creationId xmlns:a16="http://schemas.microsoft.com/office/drawing/2014/main" id="{8F7BB505-CDD0-A670-446B-BB3635741710}"/>
              </a:ext>
            </a:extLst>
          </p:cNvPr>
          <p:cNvSpPr>
            <a:spLocks noGrp="1"/>
          </p:cNvSpPr>
          <p:nvPr>
            <p:ph type="body" sz="quarter" idx="12"/>
          </p:nvPr>
        </p:nvSpPr>
        <p:spPr/>
        <p:txBody>
          <a:bodyPr/>
          <a:lstStyle/>
          <a:p>
            <a:r>
              <a:rPr lang="sl-SI" dirty="0"/>
              <a:t>Lorem ipsum dolor sit amet, consectetuer adipiscing elit.</a:t>
            </a:r>
          </a:p>
        </p:txBody>
      </p:sp>
    </p:spTree>
    <p:extLst>
      <p:ext uri="{BB962C8B-B14F-4D97-AF65-F5344CB8AC3E}">
        <p14:creationId xmlns:p14="http://schemas.microsoft.com/office/powerpoint/2010/main" val="224942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2">
            <a:extLst>
              <a:ext uri="{FF2B5EF4-FFF2-40B4-BE49-F238E27FC236}">
                <a16:creationId xmlns:a16="http://schemas.microsoft.com/office/drawing/2014/main" id="{ED081000-EC8B-D9EB-B88D-889473E1073D}"/>
              </a:ext>
            </a:extLst>
          </p:cNvPr>
          <p:cNvGraphicFramePr>
            <a:graphicFrameLocks noGrp="1"/>
          </p:cNvGraphicFramePr>
          <p:nvPr>
            <p:ph type="tbl" sz="quarter" idx="11"/>
            <p:extLst>
              <p:ext uri="{D42A27DB-BD31-4B8C-83A1-F6EECF244321}">
                <p14:modId xmlns:p14="http://schemas.microsoft.com/office/powerpoint/2010/main" val="2993740916"/>
              </p:ext>
            </p:extLst>
          </p:nvPr>
        </p:nvGraphicFramePr>
        <p:xfrm>
          <a:off x="838200" y="1663700"/>
          <a:ext cx="10534650" cy="3784600"/>
        </p:xfrm>
        <a:graphic>
          <a:graphicData uri="http://schemas.openxmlformats.org/drawingml/2006/table">
            <a:tbl>
              <a:tblPr firstRow="1" bandRow="1">
                <a:tableStyleId>{5C22544A-7EE6-4342-B048-85BDC9FD1C3A}</a:tableStyleId>
              </a:tblPr>
              <a:tblGrid>
                <a:gridCol w="2106930">
                  <a:extLst>
                    <a:ext uri="{9D8B030D-6E8A-4147-A177-3AD203B41FA5}">
                      <a16:colId xmlns:a16="http://schemas.microsoft.com/office/drawing/2014/main" val="3796267439"/>
                    </a:ext>
                  </a:extLst>
                </a:gridCol>
                <a:gridCol w="2106930">
                  <a:extLst>
                    <a:ext uri="{9D8B030D-6E8A-4147-A177-3AD203B41FA5}">
                      <a16:colId xmlns:a16="http://schemas.microsoft.com/office/drawing/2014/main" val="3289967376"/>
                    </a:ext>
                  </a:extLst>
                </a:gridCol>
                <a:gridCol w="2106930">
                  <a:extLst>
                    <a:ext uri="{9D8B030D-6E8A-4147-A177-3AD203B41FA5}">
                      <a16:colId xmlns:a16="http://schemas.microsoft.com/office/drawing/2014/main" val="568917906"/>
                    </a:ext>
                  </a:extLst>
                </a:gridCol>
                <a:gridCol w="2106930">
                  <a:extLst>
                    <a:ext uri="{9D8B030D-6E8A-4147-A177-3AD203B41FA5}">
                      <a16:colId xmlns:a16="http://schemas.microsoft.com/office/drawing/2014/main" val="2351479152"/>
                    </a:ext>
                  </a:extLst>
                </a:gridCol>
                <a:gridCol w="2106930">
                  <a:extLst>
                    <a:ext uri="{9D8B030D-6E8A-4147-A177-3AD203B41FA5}">
                      <a16:colId xmlns:a16="http://schemas.microsoft.com/office/drawing/2014/main" val="3006619979"/>
                    </a:ext>
                  </a:extLst>
                </a:gridCol>
              </a:tblGrid>
              <a:tr h="370840">
                <a:tc>
                  <a:txBody>
                    <a:bodyPr/>
                    <a:lstStyle/>
                    <a:p>
                      <a:r>
                        <a:rPr lang="da-DK" sz="1800" b="0" i="0" kern="1200" dirty="0">
                          <a:solidFill>
                            <a:schemeClr val="lt1"/>
                          </a:solidFill>
                          <a:effectLst/>
                          <a:latin typeface="+mn-lt"/>
                          <a:ea typeface="+mn-ea"/>
                          <a:cs typeface="+mn-cs"/>
                        </a:rPr>
                        <a:t>Lorem ipsum dolor</a:t>
                      </a:r>
                      <a:endParaRPr lang="cs-CZ" dirty="0"/>
                    </a:p>
                  </a:txBody>
                  <a:tcPr anchor="ctr">
                    <a:lnB w="6350" cap="flat" cmpd="sng" algn="ctr">
                      <a:noFill/>
                      <a:prstDash val="solid"/>
                      <a:round/>
                      <a:headEnd type="none" w="med" len="med"/>
                      <a:tailEnd type="none" w="med" len="med"/>
                    </a:lnB>
                    <a:solidFill>
                      <a:srgbClr val="2FD492"/>
                    </a:solidFill>
                  </a:tcPr>
                </a:tc>
                <a:tc>
                  <a:txBody>
                    <a:bodyPr/>
                    <a:lstStyle/>
                    <a:p>
                      <a:pPr algn="ctr"/>
                      <a:r>
                        <a:rPr lang="cs-CZ" dirty="0"/>
                        <a:t>2022</a:t>
                      </a:r>
                    </a:p>
                  </a:txBody>
                  <a:tcPr anchor="ctr">
                    <a:lnB w="6350" cap="flat" cmpd="sng" algn="ctr">
                      <a:noFill/>
                      <a:prstDash val="solid"/>
                      <a:round/>
                      <a:headEnd type="none" w="med" len="med"/>
                      <a:tailEnd type="none" w="med" len="med"/>
                    </a:lnB>
                    <a:solidFill>
                      <a:srgbClr val="2FD492"/>
                    </a:solidFill>
                  </a:tcPr>
                </a:tc>
                <a:tc>
                  <a:txBody>
                    <a:bodyPr/>
                    <a:lstStyle/>
                    <a:p>
                      <a:pPr algn="ctr"/>
                      <a:r>
                        <a:rPr lang="cs-CZ" dirty="0"/>
                        <a:t>2023</a:t>
                      </a:r>
                    </a:p>
                  </a:txBody>
                  <a:tcPr anchor="ctr">
                    <a:lnB w="6350" cap="flat" cmpd="sng" algn="ctr">
                      <a:noFill/>
                      <a:prstDash val="solid"/>
                      <a:round/>
                      <a:headEnd type="none" w="med" len="med"/>
                      <a:tailEnd type="none" w="med" len="med"/>
                    </a:lnB>
                    <a:solidFill>
                      <a:srgbClr val="2FD492"/>
                    </a:solidFill>
                  </a:tcPr>
                </a:tc>
                <a:tc>
                  <a:txBody>
                    <a:bodyPr/>
                    <a:lstStyle/>
                    <a:p>
                      <a:pPr algn="ctr"/>
                      <a:r>
                        <a:rPr lang="cs-CZ" dirty="0"/>
                        <a:t>2024</a:t>
                      </a:r>
                    </a:p>
                  </a:txBody>
                  <a:tcPr anchor="ctr">
                    <a:lnB w="6350" cap="flat" cmpd="sng" algn="ctr">
                      <a:noFill/>
                      <a:prstDash val="solid"/>
                      <a:round/>
                      <a:headEnd type="none" w="med" len="med"/>
                      <a:tailEnd type="none" w="med" len="med"/>
                    </a:lnB>
                    <a:solidFill>
                      <a:srgbClr val="2FD492"/>
                    </a:solidFill>
                  </a:tcPr>
                </a:tc>
                <a:tc>
                  <a:txBody>
                    <a:bodyPr/>
                    <a:lstStyle/>
                    <a:p>
                      <a:pPr algn="ctr"/>
                      <a:r>
                        <a:rPr lang="cs-CZ" dirty="0"/>
                        <a:t>2025</a:t>
                      </a:r>
                    </a:p>
                  </a:txBody>
                  <a:tcPr anchor="ctr">
                    <a:lnB w="6350" cap="flat" cmpd="sng" algn="ctr">
                      <a:noFill/>
                      <a:prstDash val="solid"/>
                      <a:round/>
                      <a:headEnd type="none" w="med" len="med"/>
                      <a:tailEnd type="none" w="med" len="med"/>
                    </a:lnB>
                    <a:solidFill>
                      <a:srgbClr val="2FD492"/>
                    </a:solidFill>
                  </a:tcPr>
                </a:tc>
                <a:extLst>
                  <a:ext uri="{0D108BD9-81ED-4DB2-BD59-A6C34878D82A}">
                    <a16:rowId xmlns:a16="http://schemas.microsoft.com/office/drawing/2014/main" val="1891755104"/>
                  </a:ext>
                </a:extLst>
              </a:tr>
              <a:tr h="370840">
                <a:tc>
                  <a:txBody>
                    <a:bodyPr/>
                    <a:lstStyle/>
                    <a:p>
                      <a:r>
                        <a:rPr lang="cs-CZ" sz="1800" b="0" i="0" kern="1200" dirty="0" err="1">
                          <a:solidFill>
                            <a:schemeClr val="dk1"/>
                          </a:solidFill>
                          <a:effectLst/>
                          <a:latin typeface="+mn-lt"/>
                          <a:ea typeface="+mn-ea"/>
                          <a:cs typeface="+mn-cs"/>
                        </a:rPr>
                        <a:t>Dolor</a:t>
                      </a:r>
                      <a:r>
                        <a:rPr lang="cs-CZ" sz="1800" b="0" i="0" kern="1200" dirty="0">
                          <a:solidFill>
                            <a:schemeClr val="dk1"/>
                          </a:solidFill>
                          <a:effectLst/>
                          <a:latin typeface="+mn-lt"/>
                          <a:ea typeface="+mn-ea"/>
                          <a:cs typeface="+mn-cs"/>
                        </a:rPr>
                        <a:t> </a:t>
                      </a:r>
                      <a:r>
                        <a:rPr lang="cs-CZ" sz="1800" b="0" i="0" kern="1200" dirty="0" err="1">
                          <a:solidFill>
                            <a:schemeClr val="dk1"/>
                          </a:solidFill>
                          <a:effectLst/>
                          <a:latin typeface="+mn-lt"/>
                          <a:ea typeface="+mn-ea"/>
                          <a:cs typeface="+mn-cs"/>
                        </a:rPr>
                        <a:t>sit</a:t>
                      </a:r>
                      <a:r>
                        <a:rPr lang="cs-CZ" sz="1800" b="0" i="0" kern="1200" dirty="0">
                          <a:solidFill>
                            <a:schemeClr val="dk1"/>
                          </a:solidFill>
                          <a:effectLst/>
                          <a:latin typeface="+mn-lt"/>
                          <a:ea typeface="+mn-ea"/>
                          <a:cs typeface="+mn-cs"/>
                        </a:rPr>
                        <a:t> </a:t>
                      </a:r>
                      <a:r>
                        <a:rPr lang="cs-CZ" sz="1800" b="0" i="0" kern="1200" dirty="0" err="1">
                          <a:solidFill>
                            <a:schemeClr val="dk1"/>
                          </a:solidFill>
                          <a:effectLst/>
                          <a:latin typeface="+mn-lt"/>
                          <a:ea typeface="+mn-ea"/>
                          <a:cs typeface="+mn-cs"/>
                        </a:rPr>
                        <a:t>amet</a:t>
                      </a:r>
                      <a:endParaRPr lang="cs-CZ" dirty="0"/>
                    </a:p>
                  </a:txBody>
                  <a:tcPr anchor="ctr">
                    <a:lnT w="6350" cap="flat" cmpd="sng" algn="ctr">
                      <a:no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4,3</a:t>
                      </a:r>
                    </a:p>
                  </a:txBody>
                  <a:tcPr marL="126603" marR="126603" marT="60960" marB="60960" anchor="ctr">
                    <a:lnT w="6350" cap="flat" cmpd="sng" algn="ctr">
                      <a:no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2,4</a:t>
                      </a:r>
                    </a:p>
                  </a:txBody>
                  <a:tcPr marL="126603" marR="126603" marT="60960" marB="60960" anchor="ctr">
                    <a:lnT w="6350" cap="flat" cmpd="sng" algn="ctr">
                      <a:no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15</a:t>
                      </a:r>
                    </a:p>
                  </a:txBody>
                  <a:tcPr marL="126603" marR="126603" marT="60960" marB="60960" anchor="ctr">
                    <a:lnT w="6350" cap="flat" cmpd="sng" algn="ctr">
                      <a:no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4,7</a:t>
                      </a:r>
                    </a:p>
                  </a:txBody>
                  <a:tcPr marL="126603" marR="126603" marT="60960" marB="60960" anchor="ctr">
                    <a:lnT w="6350" cap="flat" cmpd="sng" algn="ctr">
                      <a:no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extLst>
                  <a:ext uri="{0D108BD9-81ED-4DB2-BD59-A6C34878D82A}">
                    <a16:rowId xmlns:a16="http://schemas.microsoft.com/office/drawing/2014/main" val="2889027415"/>
                  </a:ext>
                </a:extLst>
              </a:tr>
              <a:tr h="370840">
                <a:tc>
                  <a:txBody>
                    <a:bodyPr/>
                    <a:lstStyle/>
                    <a:p>
                      <a:r>
                        <a:rPr lang="cs-CZ" dirty="0" err="1"/>
                        <a:t>Etiam</a:t>
                      </a:r>
                      <a:r>
                        <a:rPr lang="cs-CZ" dirty="0"/>
                        <a:t> </a:t>
                      </a:r>
                      <a:r>
                        <a:rPr lang="cs-CZ" dirty="0" err="1"/>
                        <a:t>sapien</a:t>
                      </a:r>
                      <a:r>
                        <a:rPr lang="cs-CZ" dirty="0"/>
                        <a:t> elit</a:t>
                      </a:r>
                    </a:p>
                  </a:txBody>
                  <a:tcPr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2,5</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4,4</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2</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4,1</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extLst>
                  <a:ext uri="{0D108BD9-81ED-4DB2-BD59-A6C34878D82A}">
                    <a16:rowId xmlns:a16="http://schemas.microsoft.com/office/drawing/2014/main" val="2433375388"/>
                  </a:ext>
                </a:extLst>
              </a:tr>
              <a:tr h="370840">
                <a:tc>
                  <a:txBody>
                    <a:bodyPr/>
                    <a:lstStyle/>
                    <a:p>
                      <a:r>
                        <a:rPr lang="cs-CZ" dirty="0" err="1"/>
                        <a:t>Fusce</a:t>
                      </a:r>
                      <a:r>
                        <a:rPr lang="cs-CZ" dirty="0"/>
                        <a:t> </a:t>
                      </a:r>
                      <a:r>
                        <a:rPr lang="cs-CZ" dirty="0" err="1"/>
                        <a:t>suscipit</a:t>
                      </a:r>
                      <a:r>
                        <a:rPr lang="cs-CZ" dirty="0"/>
                        <a:t> libero </a:t>
                      </a:r>
                    </a:p>
                  </a:txBody>
                  <a:tcPr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3,5</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1,8</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9</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2,6</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extLst>
                  <a:ext uri="{0D108BD9-81ED-4DB2-BD59-A6C34878D82A}">
                    <a16:rowId xmlns:a16="http://schemas.microsoft.com/office/drawing/2014/main" val="1409721916"/>
                  </a:ext>
                </a:extLst>
              </a:tr>
              <a:tr h="370840">
                <a:tc>
                  <a:txBody>
                    <a:bodyPr/>
                    <a:lstStyle/>
                    <a:p>
                      <a:r>
                        <a:rPr lang="cs-CZ" dirty="0" err="1"/>
                        <a:t>Integer</a:t>
                      </a:r>
                      <a:r>
                        <a:rPr lang="cs-CZ" dirty="0"/>
                        <a:t> </a:t>
                      </a:r>
                      <a:r>
                        <a:rPr lang="cs-CZ" dirty="0" err="1"/>
                        <a:t>vulputate</a:t>
                      </a:r>
                      <a:endParaRPr lang="cs-CZ" dirty="0"/>
                    </a:p>
                  </a:txBody>
                  <a:tcPr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4,7</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1,8</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3</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3,3</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extLst>
                  <a:ext uri="{0D108BD9-81ED-4DB2-BD59-A6C34878D82A}">
                    <a16:rowId xmlns:a16="http://schemas.microsoft.com/office/drawing/2014/main" val="1884798620"/>
                  </a:ext>
                </a:extLst>
              </a:tr>
              <a:tr h="370840">
                <a:tc>
                  <a:txBody>
                    <a:bodyPr/>
                    <a:lstStyle/>
                    <a:p>
                      <a:r>
                        <a:rPr lang="cs-CZ" sz="1800" b="0" i="0" kern="1200" dirty="0" err="1">
                          <a:solidFill>
                            <a:schemeClr val="dk1"/>
                          </a:solidFill>
                          <a:effectLst/>
                          <a:latin typeface="+mn-lt"/>
                          <a:ea typeface="+mn-ea"/>
                          <a:cs typeface="+mn-cs"/>
                        </a:rPr>
                        <a:t>Vivamus</a:t>
                      </a:r>
                      <a:r>
                        <a:rPr lang="cs-CZ" sz="1800" b="0" i="0" kern="1200" dirty="0">
                          <a:solidFill>
                            <a:schemeClr val="dk1"/>
                          </a:solidFill>
                          <a:effectLst/>
                          <a:latin typeface="+mn-lt"/>
                          <a:ea typeface="+mn-ea"/>
                          <a:cs typeface="+mn-cs"/>
                        </a:rPr>
                        <a:t> </a:t>
                      </a:r>
                      <a:r>
                        <a:rPr lang="cs-CZ" sz="1800" b="0" i="0" kern="1200" dirty="0" err="1">
                          <a:solidFill>
                            <a:schemeClr val="dk1"/>
                          </a:solidFill>
                          <a:effectLst/>
                          <a:latin typeface="+mn-lt"/>
                          <a:ea typeface="+mn-ea"/>
                          <a:cs typeface="+mn-cs"/>
                        </a:rPr>
                        <a:t>luctus</a:t>
                      </a:r>
                      <a:endParaRPr lang="cs-CZ" dirty="0"/>
                    </a:p>
                  </a:txBody>
                  <a:tcPr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4,1</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2,4</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1</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4,7</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extLst>
                  <a:ext uri="{0D108BD9-81ED-4DB2-BD59-A6C34878D82A}">
                    <a16:rowId xmlns:a16="http://schemas.microsoft.com/office/drawing/2014/main" val="485779963"/>
                  </a:ext>
                </a:extLst>
              </a:tr>
              <a:tr h="370840">
                <a:tc>
                  <a:txBody>
                    <a:bodyPr/>
                    <a:lstStyle/>
                    <a:p>
                      <a:r>
                        <a:rPr lang="cs-CZ" sz="1800" b="0" i="0" kern="1200" dirty="0" err="1">
                          <a:solidFill>
                            <a:schemeClr val="dk1"/>
                          </a:solidFill>
                          <a:effectLst/>
                          <a:latin typeface="+mn-lt"/>
                          <a:ea typeface="+mn-ea"/>
                          <a:cs typeface="+mn-cs"/>
                        </a:rPr>
                        <a:t>Pellentesque</a:t>
                      </a:r>
                      <a:r>
                        <a:rPr lang="cs-CZ" sz="1800" b="0" i="0" kern="1200" dirty="0">
                          <a:solidFill>
                            <a:schemeClr val="dk1"/>
                          </a:solidFill>
                          <a:effectLst/>
                          <a:latin typeface="+mn-lt"/>
                          <a:ea typeface="+mn-ea"/>
                          <a:cs typeface="+mn-cs"/>
                        </a:rPr>
                        <a:t> </a:t>
                      </a:r>
                      <a:r>
                        <a:rPr lang="cs-CZ" sz="1800" b="0" i="0" kern="1200" dirty="0" err="1">
                          <a:solidFill>
                            <a:schemeClr val="dk1"/>
                          </a:solidFill>
                          <a:effectLst/>
                          <a:latin typeface="+mn-lt"/>
                          <a:ea typeface="+mn-ea"/>
                          <a:cs typeface="+mn-cs"/>
                        </a:rPr>
                        <a:t>sapien</a:t>
                      </a:r>
                      <a:endParaRPr lang="cs-CZ" dirty="0"/>
                    </a:p>
                  </a:txBody>
                  <a:tcPr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2,6</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4,4</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7,2</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2,5</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extLst>
                  <a:ext uri="{0D108BD9-81ED-4DB2-BD59-A6C34878D82A}">
                    <a16:rowId xmlns:a16="http://schemas.microsoft.com/office/drawing/2014/main" val="472403708"/>
                  </a:ext>
                </a:extLst>
              </a:tr>
              <a:tr h="370840">
                <a:tc>
                  <a:txBody>
                    <a:bodyPr/>
                    <a:lstStyle/>
                    <a:p>
                      <a:r>
                        <a:rPr lang="cs-CZ" sz="1800" b="0" i="0" kern="1200" dirty="0" err="1">
                          <a:solidFill>
                            <a:schemeClr val="dk1"/>
                          </a:solidFill>
                          <a:effectLst/>
                          <a:latin typeface="+mn-lt"/>
                          <a:ea typeface="+mn-ea"/>
                          <a:cs typeface="+mn-cs"/>
                        </a:rPr>
                        <a:t>Nulla</a:t>
                      </a:r>
                      <a:r>
                        <a:rPr lang="cs-CZ" sz="1800" b="0" i="0" kern="1200" dirty="0">
                          <a:solidFill>
                            <a:schemeClr val="dk1"/>
                          </a:solidFill>
                          <a:effectLst/>
                          <a:latin typeface="+mn-lt"/>
                          <a:ea typeface="+mn-ea"/>
                          <a:cs typeface="+mn-cs"/>
                        </a:rPr>
                        <a:t> </a:t>
                      </a:r>
                      <a:r>
                        <a:rPr lang="cs-CZ" sz="1800" b="0" i="0" kern="1200" dirty="0" err="1">
                          <a:solidFill>
                            <a:schemeClr val="dk1"/>
                          </a:solidFill>
                          <a:effectLst/>
                          <a:latin typeface="+mn-lt"/>
                          <a:ea typeface="+mn-ea"/>
                          <a:cs typeface="+mn-cs"/>
                        </a:rPr>
                        <a:t>accumsan</a:t>
                      </a:r>
                      <a:endParaRPr lang="cs-CZ" dirty="0"/>
                    </a:p>
                  </a:txBody>
                  <a:tcPr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3,3</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1,8</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3,9</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tc>
                  <a:txBody>
                    <a:bodyPr/>
                    <a:lstStyle/>
                    <a:p>
                      <a:pPr algn="ctr"/>
                      <a:r>
                        <a:rPr lang="cs-CZ" sz="2400" dirty="0"/>
                        <a:t>3,5</a:t>
                      </a:r>
                    </a:p>
                  </a:txBody>
                  <a:tcPr marL="126603" marR="126603" marT="60960" marB="60960" anchor="ctr">
                    <a:lnT w="6350" cap="flat" cmpd="sng" algn="ctr">
                      <a:solidFill>
                        <a:srgbClr val="3EBCFF"/>
                      </a:solidFill>
                      <a:prstDash val="solid"/>
                      <a:round/>
                      <a:headEnd type="none" w="med" len="med"/>
                      <a:tailEnd type="none" w="med" len="med"/>
                    </a:lnT>
                    <a:lnB w="6350" cap="flat" cmpd="sng" algn="ctr">
                      <a:solidFill>
                        <a:srgbClr val="3EBCFF"/>
                      </a:solidFill>
                      <a:prstDash val="solid"/>
                      <a:round/>
                      <a:headEnd type="none" w="med" len="med"/>
                      <a:tailEnd type="none" w="med" len="med"/>
                    </a:lnB>
                    <a:noFill/>
                  </a:tcPr>
                </a:tc>
                <a:extLst>
                  <a:ext uri="{0D108BD9-81ED-4DB2-BD59-A6C34878D82A}">
                    <a16:rowId xmlns:a16="http://schemas.microsoft.com/office/drawing/2014/main" val="2500415523"/>
                  </a:ext>
                </a:extLst>
              </a:tr>
            </a:tbl>
          </a:graphicData>
        </a:graphic>
      </p:graphicFrame>
      <p:sp>
        <p:nvSpPr>
          <p:cNvPr id="10" name="Title 9">
            <a:extLst>
              <a:ext uri="{FF2B5EF4-FFF2-40B4-BE49-F238E27FC236}">
                <a16:creationId xmlns:a16="http://schemas.microsoft.com/office/drawing/2014/main" id="{A47367F2-921E-030A-AAF9-FEB9C25A585E}"/>
              </a:ext>
            </a:extLst>
          </p:cNvPr>
          <p:cNvSpPr>
            <a:spLocks noGrp="1"/>
          </p:cNvSpPr>
          <p:nvPr>
            <p:ph type="title"/>
          </p:nvPr>
        </p:nvSpPr>
        <p:spPr/>
        <p:txBody>
          <a:bodyPr/>
          <a:lstStyle/>
          <a:p>
            <a:r>
              <a:rPr lang="sl-SI" dirty="0"/>
              <a:t>Lorem ipsum dolor sit amet, consectetuer adipiscing </a:t>
            </a:r>
          </a:p>
        </p:txBody>
      </p:sp>
      <p:sp>
        <p:nvSpPr>
          <p:cNvPr id="12" name="Text Placeholder 11">
            <a:extLst>
              <a:ext uri="{FF2B5EF4-FFF2-40B4-BE49-F238E27FC236}">
                <a16:creationId xmlns:a16="http://schemas.microsoft.com/office/drawing/2014/main" id="{5FA934F3-178F-928F-C049-B64A25F7F487}"/>
              </a:ext>
            </a:extLst>
          </p:cNvPr>
          <p:cNvSpPr>
            <a:spLocks noGrp="1"/>
          </p:cNvSpPr>
          <p:nvPr>
            <p:ph type="body" sz="quarter" idx="12"/>
          </p:nvPr>
        </p:nvSpPr>
        <p:spPr/>
        <p:txBody>
          <a:bodyPr/>
          <a:lstStyle/>
          <a:p>
            <a:r>
              <a:rPr lang="sl-SI" dirty="0"/>
              <a:t>Lorem ipsum dolor sit amet, consectetuer adipiscing elit.</a:t>
            </a:r>
          </a:p>
        </p:txBody>
      </p:sp>
      <p:sp>
        <p:nvSpPr>
          <p:cNvPr id="6" name="Podnadpis 5">
            <a:extLst>
              <a:ext uri="{FF2B5EF4-FFF2-40B4-BE49-F238E27FC236}">
                <a16:creationId xmlns:a16="http://schemas.microsoft.com/office/drawing/2014/main" id="{DC34C769-A27F-9311-AEB7-21C85AD9BDBC}"/>
              </a:ext>
            </a:extLst>
          </p:cNvPr>
          <p:cNvSpPr>
            <a:spLocks noGrp="1"/>
          </p:cNvSpPr>
          <p:nvPr>
            <p:ph type="subTitle" idx="1"/>
          </p:nvPr>
        </p:nvSpPr>
        <p:spPr/>
        <p:txBody>
          <a:bodyPr/>
          <a:lstStyle/>
          <a:p>
            <a:r>
              <a:rPr lang="sl-SI" dirty="0"/>
              <a:t>Nullam faucibus mi quis velit. Proin in tellus sit amet nibh dignissim sagittis. In laoreet, magna id viverra tincidunt, sem odio</a:t>
            </a:r>
            <a:endParaRPr lang="cs-CZ" dirty="0"/>
          </a:p>
          <a:p>
            <a:endParaRPr lang="cs-CZ" dirty="0"/>
          </a:p>
        </p:txBody>
      </p:sp>
      <p:sp>
        <p:nvSpPr>
          <p:cNvPr id="3" name="Zástupný symbol pro datum 2">
            <a:extLst>
              <a:ext uri="{FF2B5EF4-FFF2-40B4-BE49-F238E27FC236}">
                <a16:creationId xmlns:a16="http://schemas.microsoft.com/office/drawing/2014/main" id="{1A7FC3B8-B364-B545-4A28-FA3F04C946FB}"/>
              </a:ext>
            </a:extLst>
          </p:cNvPr>
          <p:cNvSpPr>
            <a:spLocks noGrp="1"/>
          </p:cNvSpPr>
          <p:nvPr>
            <p:ph type="dt" sz="half" idx="13"/>
          </p:nvPr>
        </p:nvSpPr>
        <p:spPr/>
        <p:txBody>
          <a:bodyPr/>
          <a:lstStyle/>
          <a:p>
            <a:fld id="{E520FFBB-A207-48CC-B646-610C2073DC46}" type="datetime1">
              <a:rPr lang="cs-CZ" smtClean="0"/>
              <a:t>26.10.2022</a:t>
            </a:fld>
            <a:endParaRPr lang="cs-CZ" dirty="0"/>
          </a:p>
        </p:txBody>
      </p:sp>
      <p:sp>
        <p:nvSpPr>
          <p:cNvPr id="4" name="Zástupný symbol pro zápatí 3">
            <a:extLst>
              <a:ext uri="{FF2B5EF4-FFF2-40B4-BE49-F238E27FC236}">
                <a16:creationId xmlns:a16="http://schemas.microsoft.com/office/drawing/2014/main" id="{3FC958A8-A168-E236-904B-3560BF02460A}"/>
              </a:ext>
            </a:extLst>
          </p:cNvPr>
          <p:cNvSpPr>
            <a:spLocks noGrp="1"/>
          </p:cNvSpPr>
          <p:nvPr>
            <p:ph type="ftr" sz="quarter" idx="14"/>
          </p:nvPr>
        </p:nvSpPr>
        <p:spPr/>
        <p:txBody>
          <a:bodyPr/>
          <a:lstStyle/>
          <a:p>
            <a:r>
              <a:rPr lang="cs-CZ"/>
              <a:t>Název prezentace</a:t>
            </a:r>
            <a:endParaRPr lang="cs-CZ" dirty="0"/>
          </a:p>
        </p:txBody>
      </p:sp>
      <p:sp>
        <p:nvSpPr>
          <p:cNvPr id="5" name="Zástupný symbol pro číslo snímku 4">
            <a:extLst>
              <a:ext uri="{FF2B5EF4-FFF2-40B4-BE49-F238E27FC236}">
                <a16:creationId xmlns:a16="http://schemas.microsoft.com/office/drawing/2014/main" id="{27FA1878-1497-8169-CDFE-6F312D1C9DC5}"/>
              </a:ext>
            </a:extLst>
          </p:cNvPr>
          <p:cNvSpPr>
            <a:spLocks noGrp="1"/>
          </p:cNvSpPr>
          <p:nvPr>
            <p:ph type="sldNum" sz="quarter" idx="15"/>
          </p:nvPr>
        </p:nvSpPr>
        <p:spPr/>
        <p:txBody>
          <a:bodyPr/>
          <a:lstStyle/>
          <a:p>
            <a:fld id="{E45C2882-2328-4BCC-B452-7405C35CCEDC}" type="slidenum">
              <a:rPr lang="cs-CZ" smtClean="0"/>
              <a:pPr/>
              <a:t>9</a:t>
            </a:fld>
            <a:endParaRPr lang="cs-CZ"/>
          </a:p>
        </p:txBody>
      </p:sp>
    </p:spTree>
    <p:extLst>
      <p:ext uri="{BB962C8B-B14F-4D97-AF65-F5344CB8AC3E}">
        <p14:creationId xmlns:p14="http://schemas.microsoft.com/office/powerpoint/2010/main" val="17274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Šablona prezenta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lastní 6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tx2"/>
          </a:solidFill>
        </a:ln>
        <a:effectLst>
          <a:outerShdw blurRad="63500" sx="102000" sy="102000" algn="ctr" rotWithShape="0">
            <a:prstClr val="black">
              <a:alpha val="40000"/>
            </a:prstClr>
          </a:outerShdw>
        </a:effectLst>
      </a:spPr>
      <a:bodyPr rtlCol="0" anchor="ctr"/>
      <a:lstStyle>
        <a:defPPr algn="ctr">
          <a:defRPr dirty="0" err="1" smtClean="0">
            <a:solidFill>
              <a:schemeClr val="bg1"/>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24EE296F4EAD0468DAC25351F7BEC18" ma:contentTypeVersion="0" ma:contentTypeDescription="Vytvoří nový dokument" ma:contentTypeScope="" ma:versionID="a3215162630f025b257516b456f675bf">
  <xsd:schema xmlns:xsd="http://www.w3.org/2001/XMLSchema" xmlns:xs="http://www.w3.org/2001/XMLSchema" xmlns:p="http://schemas.microsoft.com/office/2006/metadata/properties" targetNamespace="http://schemas.microsoft.com/office/2006/metadata/properties" ma:root="true" ma:fieldsID="e5030a4fb49af6ac1945304746faa32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284AE9-4356-460E-AFA5-8CF9BB4CBD10}">
  <ds:schemaRef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CAF8EFB-320E-4697-8F0E-E7644435FB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12BE5A3-B3F4-4A16-A42A-CC8968A9F6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4029</TotalTime>
  <Words>2097</Words>
  <Application>Microsoft Office PowerPoint</Application>
  <PresentationFormat>Širokoúhlá obrazovka</PresentationFormat>
  <Paragraphs>293</Paragraphs>
  <Slides>23</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23</vt:i4>
      </vt:variant>
    </vt:vector>
  </HeadingPairs>
  <TitlesOfParts>
    <vt:vector size="29" baseType="lpstr">
      <vt:lpstr>Arial</vt:lpstr>
      <vt:lpstr>Calibri</vt:lpstr>
      <vt:lpstr>Century Gothic</vt:lpstr>
      <vt:lpstr>Lucida Grande</vt:lpstr>
      <vt:lpstr>Wingdings</vt:lpstr>
      <vt:lpstr>Šablona prezentace</vt:lpstr>
      <vt:lpstr>Prezentace aplikace PowerPoint</vt:lpstr>
      <vt:lpstr>Prezentace aplikace PowerPoint</vt:lpstr>
      <vt:lpstr>Lorem ipsum dolor sit amet, consectetuer adipiscing </vt:lpstr>
      <vt:lpstr>Lorem ipsum dolor sit amet, consectetuer adipiscing </vt:lpstr>
      <vt:lpstr>Lorem ipsum dolor sit amet, consectetuer adipiscing </vt:lpstr>
      <vt:lpstr>Lorem ipsum dolor sit amet, consectetuer</vt:lpstr>
      <vt:lpstr>Lorem ipsum dolor sit amet, consectetuer adipiscing </vt:lpstr>
      <vt:lpstr>Lorem ipsum dolor sit amet, consectetuer adipiscing </vt:lpstr>
      <vt:lpstr>Lorem ipsum dolor sit amet, consectetuer adipiscing </vt:lpstr>
      <vt:lpstr>Lorem ipsum dolor sit amet, consectetuer adipiscing </vt:lpstr>
      <vt:lpstr>Lorem ipsum dolor sit amet, consectetuer adipiscing </vt:lpstr>
      <vt:lpstr>Prezentace aplikace PowerPoint</vt:lpstr>
      <vt:lpstr>Lorem ipsum dolor sit amet, consectetuer adipiscing </vt:lpstr>
      <vt:lpstr>Lorem ipsum dolor sit amet, consectetuer adipiscing </vt:lpstr>
      <vt:lpstr>Lorem ipsum dolor sit amet, consectetuer adipiscing </vt:lpstr>
      <vt:lpstr>Lorem ipsum dolor sit amet, consectetuer adipiscing </vt:lpstr>
      <vt:lpstr>Lorem ipsum dolor sit amet, consectetuer adipiscing </vt:lpstr>
      <vt:lpstr>Lorem ipsum dolor sit amet, consectetuer adipiscing </vt:lpstr>
      <vt:lpstr>Prezentace aplikace PowerPoint</vt:lpstr>
      <vt:lpstr>Lorem ipsum dolor sit amet, consectetuer adipiscing </vt:lpstr>
      <vt:lpstr>Lorem ipsum dolor sit amet, consectetuer adipiscing </vt:lpstr>
      <vt:lpstr>Lorem ipsum dolor sit amet, consectetuer adipiscing </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Šablona Powerpoint</dc:title>
  <dc:creator>odprezentuj.cz</dc:creator>
  <cp:lastModifiedBy>Marek Anděl</cp:lastModifiedBy>
  <cp:revision>582</cp:revision>
  <cp:lastPrinted>2013-12-10T14:33:19Z</cp:lastPrinted>
  <dcterms:created xsi:type="dcterms:W3CDTF">2013-11-25T10:36:52Z</dcterms:created>
  <dcterms:modified xsi:type="dcterms:W3CDTF">2022-10-26T08:26:42Z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0x010100224EE296F4EAD0468DAC25351F7BEC18</vt:lpwstr>
  </property>
  <property fmtid="{D5CDD505-2E9C-101B-9397-08002B2CF9AE}" pid="3" name="MSIP_Label_6d3ec5aa-aa93-4a47-a6b4-83abe620dacb_Enabled">
    <vt:lpwstr>true</vt:lpwstr>
  </property>
  <property fmtid="{D5CDD505-2E9C-101B-9397-08002B2CF9AE}" pid="4" name="MSIP_Label_6d3ec5aa-aa93-4a47-a6b4-83abe620dacb_SetDate">
    <vt:lpwstr>2021-09-23T09:56:30Z</vt:lpwstr>
  </property>
  <property fmtid="{D5CDD505-2E9C-101B-9397-08002B2CF9AE}" pid="5" name="MSIP_Label_6d3ec5aa-aa93-4a47-a6b4-83abe620dacb_Method">
    <vt:lpwstr>Privileged</vt:lpwstr>
  </property>
  <property fmtid="{D5CDD505-2E9C-101B-9397-08002B2CF9AE}" pid="6" name="MSIP_Label_6d3ec5aa-aa93-4a47-a6b4-83abe620dacb_Name">
    <vt:lpwstr>Interní-CZE-Neviditelna</vt:lpwstr>
  </property>
  <property fmtid="{D5CDD505-2E9C-101B-9397-08002B2CF9AE}" pid="7" name="MSIP_Label_6d3ec5aa-aa93-4a47-a6b4-83abe620dacb_SiteId">
    <vt:lpwstr>cbeb3ecc-6f45-4183-b5a8-088140deae5d</vt:lpwstr>
  </property>
  <property fmtid="{D5CDD505-2E9C-101B-9397-08002B2CF9AE}" pid="8" name="MSIP_Label_6d3ec5aa-aa93-4a47-a6b4-83abe620dacb_ActionId">
    <vt:lpwstr>05de5c07-ce3e-46b8-a6a8-b6a63532f115</vt:lpwstr>
  </property>
  <property fmtid="{D5CDD505-2E9C-101B-9397-08002B2CF9AE}" pid="9" name="MSIP_Label_6d3ec5aa-aa93-4a47-a6b4-83abe620dacb_ContentBits">
    <vt:lpwstr>0</vt:lpwstr>
  </property>
</Properties>
</file>