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059" r:id="rId2"/>
    <p:sldId id="1081" r:id="rId3"/>
    <p:sldId id="1082" r:id="rId4"/>
    <p:sldId id="1071" r:id="rId5"/>
    <p:sldId id="1080" r:id="rId6"/>
    <p:sldId id="1083" r:id="rId7"/>
    <p:sldId id="1078" r:id="rId8"/>
    <p:sldId id="1084" r:id="rId9"/>
  </p:sldIdLst>
  <p:sldSz cx="12192000" cy="6858000"/>
  <p:notesSz cx="6858000" cy="9144000"/>
  <p:embeddedFontLst>
    <p:embeddedFont>
      <p:font typeface="Poppins Regular" panose="00000500000000000000" pitchFamily="2" charset="-18"/>
      <p:regular r:id="rId12"/>
    </p:embeddedFont>
    <p:embeddedFont>
      <p:font typeface="Poppins Semibold" panose="00000700000000000000" pitchFamily="2" charset="-18"/>
      <p:bold r:id="rId13"/>
      <p:boldItalic r:id="rId1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83F"/>
    <a:srgbClr val="00A3DA"/>
    <a:srgbClr val="CC0033"/>
    <a:srgbClr val="F5A018"/>
    <a:srgbClr val="140757"/>
    <a:srgbClr val="11A0A2"/>
    <a:srgbClr val="FDD163"/>
    <a:srgbClr val="404040"/>
    <a:srgbClr val="009BEE"/>
    <a:srgbClr val="1EA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C3E2B9-7BFB-4C5C-97BD-242DED451B17}" v="18" dt="2022-10-26T17:23:24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6449" autoAdjust="0"/>
  </p:normalViewPr>
  <p:slideViewPr>
    <p:cSldViewPr snapToGrid="0">
      <p:cViewPr varScale="1">
        <p:scale>
          <a:sx n="103" d="100"/>
          <a:sy n="103" d="100"/>
        </p:scale>
        <p:origin x="786" y="108"/>
      </p:cViewPr>
      <p:guideLst/>
    </p:cSldViewPr>
  </p:slideViewPr>
  <p:outlineViewPr>
    <p:cViewPr>
      <p:scale>
        <a:sx n="33" d="100"/>
        <a:sy n="33" d="100"/>
      </p:scale>
      <p:origin x="0" y="-1955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1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Hrkal" userId="8b39b60d-ce53-41aa-990b-557252e12282" providerId="ADAL" clId="{29C3E2B9-7BFB-4C5C-97BD-242DED451B17}"/>
    <pc:docChg chg="undo custSel addSld modSld">
      <pc:chgData name="Marek Hrkal" userId="8b39b60d-ce53-41aa-990b-557252e12282" providerId="ADAL" clId="{29C3E2B9-7BFB-4C5C-97BD-242DED451B17}" dt="2022-10-26T17:11:27.197" v="49" actId="14861"/>
      <pc:docMkLst>
        <pc:docMk/>
      </pc:docMkLst>
      <pc:sldChg chg="addSp modSp mod">
        <pc:chgData name="Marek Hrkal" userId="8b39b60d-ce53-41aa-990b-557252e12282" providerId="ADAL" clId="{29C3E2B9-7BFB-4C5C-97BD-242DED451B17}" dt="2022-10-26T17:09:33.288" v="35" actId="207"/>
        <pc:sldMkLst>
          <pc:docMk/>
          <pc:sldMk cId="829771744" sldId="1059"/>
        </pc:sldMkLst>
        <pc:spChg chg="add mod">
          <ac:chgData name="Marek Hrkal" userId="8b39b60d-ce53-41aa-990b-557252e12282" providerId="ADAL" clId="{29C3E2B9-7BFB-4C5C-97BD-242DED451B17}" dt="2022-10-26T17:09:33.288" v="35" actId="207"/>
          <ac:spMkLst>
            <pc:docMk/>
            <pc:sldMk cId="829771744" sldId="1059"/>
            <ac:spMk id="2" creationId="{4EA0E81A-6134-A581-DEBF-B5843085B674}"/>
          </ac:spMkLst>
        </pc:spChg>
        <pc:picChg chg="mod">
          <ac:chgData name="Marek Hrkal" userId="8b39b60d-ce53-41aa-990b-557252e12282" providerId="ADAL" clId="{29C3E2B9-7BFB-4C5C-97BD-242DED451B17}" dt="2022-10-26T17:08:23.479" v="2" actId="14861"/>
          <ac:picMkLst>
            <pc:docMk/>
            <pc:sldMk cId="829771744" sldId="1059"/>
            <ac:picMk id="15" creationId="{B8220157-3D14-EB88-A2D0-988DC2616B1B}"/>
          </ac:picMkLst>
        </pc:picChg>
      </pc:sldChg>
      <pc:sldChg chg="addSp modSp mod">
        <pc:chgData name="Marek Hrkal" userId="8b39b60d-ce53-41aa-990b-557252e12282" providerId="ADAL" clId="{29C3E2B9-7BFB-4C5C-97BD-242DED451B17}" dt="2022-10-26T17:09:15.011" v="23"/>
        <pc:sldMkLst>
          <pc:docMk/>
          <pc:sldMk cId="3115506969" sldId="1071"/>
        </pc:sldMkLst>
        <pc:spChg chg="add mod">
          <ac:chgData name="Marek Hrkal" userId="8b39b60d-ce53-41aa-990b-557252e12282" providerId="ADAL" clId="{29C3E2B9-7BFB-4C5C-97BD-242DED451B17}" dt="2022-10-26T17:09:15.011" v="23"/>
          <ac:spMkLst>
            <pc:docMk/>
            <pc:sldMk cId="3115506969" sldId="1071"/>
            <ac:spMk id="2" creationId="{040F484F-DB05-AFA4-55C6-41E95FD2FCA4}"/>
          </ac:spMkLst>
        </pc:spChg>
        <pc:picChg chg="mod">
          <ac:chgData name="Marek Hrkal" userId="8b39b60d-ce53-41aa-990b-557252e12282" providerId="ADAL" clId="{29C3E2B9-7BFB-4C5C-97BD-242DED451B17}" dt="2022-10-26T17:08:47.844" v="6" actId="14861"/>
          <ac:picMkLst>
            <pc:docMk/>
            <pc:sldMk cId="3115506969" sldId="1071"/>
            <ac:picMk id="29" creationId="{FC4131D7-81A9-032D-CF53-0B69326D2EDF}"/>
          </ac:picMkLst>
        </pc:picChg>
        <pc:picChg chg="mod">
          <ac:chgData name="Marek Hrkal" userId="8b39b60d-ce53-41aa-990b-557252e12282" providerId="ADAL" clId="{29C3E2B9-7BFB-4C5C-97BD-242DED451B17}" dt="2022-10-26T17:08:47.844" v="6" actId="14861"/>
          <ac:picMkLst>
            <pc:docMk/>
            <pc:sldMk cId="3115506969" sldId="1071"/>
            <ac:picMk id="30" creationId="{CEA395A8-F0B5-FC94-46C8-6FB2CFDADA39}"/>
          </ac:picMkLst>
        </pc:picChg>
        <pc:picChg chg="mod">
          <ac:chgData name="Marek Hrkal" userId="8b39b60d-ce53-41aa-990b-557252e12282" providerId="ADAL" clId="{29C3E2B9-7BFB-4C5C-97BD-242DED451B17}" dt="2022-10-26T17:08:47.844" v="6" actId="14861"/>
          <ac:picMkLst>
            <pc:docMk/>
            <pc:sldMk cId="3115506969" sldId="1071"/>
            <ac:picMk id="31" creationId="{E22B539B-4D75-2ACA-FA34-C454575BC37C}"/>
          </ac:picMkLst>
        </pc:picChg>
      </pc:sldChg>
      <pc:sldChg chg="addSp modSp add">
        <pc:chgData name="Marek Hrkal" userId="8b39b60d-ce53-41aa-990b-557252e12282" providerId="ADAL" clId="{29C3E2B9-7BFB-4C5C-97BD-242DED451B17}" dt="2022-10-26T17:09:48.101" v="39" actId="339"/>
        <pc:sldMkLst>
          <pc:docMk/>
          <pc:sldMk cId="3104969391" sldId="1078"/>
        </pc:sldMkLst>
        <pc:spChg chg="add mod">
          <ac:chgData name="Marek Hrkal" userId="8b39b60d-ce53-41aa-990b-557252e12282" providerId="ADAL" clId="{29C3E2B9-7BFB-4C5C-97BD-242DED451B17}" dt="2022-10-26T17:09:41.586" v="38"/>
          <ac:spMkLst>
            <pc:docMk/>
            <pc:sldMk cId="3104969391" sldId="1078"/>
            <ac:spMk id="2" creationId="{DC29CD38-4567-8724-958C-09DB443807AC}"/>
          </ac:spMkLst>
        </pc:spChg>
        <pc:spChg chg="mod">
          <ac:chgData name="Marek Hrkal" userId="8b39b60d-ce53-41aa-990b-557252e12282" providerId="ADAL" clId="{29C3E2B9-7BFB-4C5C-97BD-242DED451B17}" dt="2022-10-26T17:09:48.101" v="39" actId="339"/>
          <ac:spMkLst>
            <pc:docMk/>
            <pc:sldMk cId="3104969391" sldId="1078"/>
            <ac:spMk id="16" creationId="{C9101FCA-32D9-FDBC-0DF4-364B0EDC9278}"/>
          </ac:spMkLst>
        </pc:spChg>
        <pc:spChg chg="mod">
          <ac:chgData name="Marek Hrkal" userId="8b39b60d-ce53-41aa-990b-557252e12282" providerId="ADAL" clId="{29C3E2B9-7BFB-4C5C-97BD-242DED451B17}" dt="2022-10-26T17:09:48.101" v="39" actId="339"/>
          <ac:spMkLst>
            <pc:docMk/>
            <pc:sldMk cId="3104969391" sldId="1078"/>
            <ac:spMk id="18" creationId="{FB81678F-653D-1B6B-7DF3-C0A4C3140BA7}"/>
          </ac:spMkLst>
        </pc:spChg>
        <pc:spChg chg="mod">
          <ac:chgData name="Marek Hrkal" userId="8b39b60d-ce53-41aa-990b-557252e12282" providerId="ADAL" clId="{29C3E2B9-7BFB-4C5C-97BD-242DED451B17}" dt="2022-10-26T17:09:48.101" v="39" actId="339"/>
          <ac:spMkLst>
            <pc:docMk/>
            <pc:sldMk cId="3104969391" sldId="1078"/>
            <ac:spMk id="21" creationId="{8F730396-4B6F-08FC-3A29-C91FB295E150}"/>
          </ac:spMkLst>
        </pc:spChg>
        <pc:spChg chg="mod">
          <ac:chgData name="Marek Hrkal" userId="8b39b60d-ce53-41aa-990b-557252e12282" providerId="ADAL" clId="{29C3E2B9-7BFB-4C5C-97BD-242DED451B17}" dt="2022-10-26T17:09:48.101" v="39" actId="339"/>
          <ac:spMkLst>
            <pc:docMk/>
            <pc:sldMk cId="3104969391" sldId="1078"/>
            <ac:spMk id="22" creationId="{D4B22A63-7F33-1AA9-66ED-E20E99E52B52}"/>
          </ac:spMkLst>
        </pc:spChg>
      </pc:sldChg>
      <pc:sldChg chg="addSp delSp modSp mod">
        <pc:chgData name="Marek Hrkal" userId="8b39b60d-ce53-41aa-990b-557252e12282" providerId="ADAL" clId="{29C3E2B9-7BFB-4C5C-97BD-242DED451B17}" dt="2022-10-26T17:11:27.197" v="49" actId="14861"/>
        <pc:sldMkLst>
          <pc:docMk/>
          <pc:sldMk cId="2713155" sldId="1080"/>
        </pc:sldMkLst>
        <pc:spChg chg="add mod">
          <ac:chgData name="Marek Hrkal" userId="8b39b60d-ce53-41aa-990b-557252e12282" providerId="ADAL" clId="{29C3E2B9-7BFB-4C5C-97BD-242DED451B17}" dt="2022-10-26T17:09:38.171" v="37"/>
          <ac:spMkLst>
            <pc:docMk/>
            <pc:sldMk cId="2713155" sldId="1080"/>
            <ac:spMk id="2" creationId="{0B182C70-5C5F-D39F-912D-35213CFBFC9F}"/>
          </ac:spMkLst>
        </pc:spChg>
        <pc:spChg chg="add mod ord">
          <ac:chgData name="Marek Hrkal" userId="8b39b60d-ce53-41aa-990b-557252e12282" providerId="ADAL" clId="{29C3E2B9-7BFB-4C5C-97BD-242DED451B17}" dt="2022-10-26T17:11:27.197" v="49" actId="14861"/>
          <ac:spMkLst>
            <pc:docMk/>
            <pc:sldMk cId="2713155" sldId="1080"/>
            <ac:spMk id="4" creationId="{BC443988-B4E3-FB7D-E91D-C99F049B90E7}"/>
          </ac:spMkLst>
        </pc:spChg>
        <pc:spChg chg="del">
          <ac:chgData name="Marek Hrkal" userId="8b39b60d-ce53-41aa-990b-557252e12282" providerId="ADAL" clId="{29C3E2B9-7BFB-4C5C-97BD-242DED451B17}" dt="2022-10-26T17:09:53.040" v="40" actId="478"/>
          <ac:spMkLst>
            <pc:docMk/>
            <pc:sldMk cId="2713155" sldId="1080"/>
            <ac:spMk id="16" creationId="{22753A6F-2869-0F6F-AAD3-2C3C2E99CAB3}"/>
          </ac:spMkLst>
        </pc:spChg>
        <pc:picChg chg="mod ord modCrop">
          <ac:chgData name="Marek Hrkal" userId="8b39b60d-ce53-41aa-990b-557252e12282" providerId="ADAL" clId="{29C3E2B9-7BFB-4C5C-97BD-242DED451B17}" dt="2022-10-26T17:11:04.361" v="46" actId="732"/>
          <ac:picMkLst>
            <pc:docMk/>
            <pc:sldMk cId="2713155" sldId="1080"/>
            <ac:picMk id="3" creationId="{28A16170-B6D2-1FAC-BFDA-75DF5ECB2FF8}"/>
          </ac:picMkLst>
        </pc:picChg>
        <pc:picChg chg="mod">
          <ac:chgData name="Marek Hrkal" userId="8b39b60d-ce53-41aa-990b-557252e12282" providerId="ADAL" clId="{29C3E2B9-7BFB-4C5C-97BD-242DED451B17}" dt="2022-10-26T17:10:01.014" v="42" actId="14861"/>
          <ac:picMkLst>
            <pc:docMk/>
            <pc:sldMk cId="2713155" sldId="1080"/>
            <ac:picMk id="6" creationId="{7C08D705-B948-EB5E-6303-E4205BDAB463}"/>
          </ac:picMkLst>
        </pc:picChg>
      </pc:sldChg>
      <pc:sldChg chg="addSp modSp add mod">
        <pc:chgData name="Marek Hrkal" userId="8b39b60d-ce53-41aa-990b-557252e12282" providerId="ADAL" clId="{29C3E2B9-7BFB-4C5C-97BD-242DED451B17}" dt="2022-10-26T17:09:12.807" v="22" actId="14100"/>
        <pc:sldMkLst>
          <pc:docMk/>
          <pc:sldMk cId="2094131863" sldId="1081"/>
        </pc:sldMkLst>
        <pc:spChg chg="add mod">
          <ac:chgData name="Marek Hrkal" userId="8b39b60d-ce53-41aa-990b-557252e12282" providerId="ADAL" clId="{29C3E2B9-7BFB-4C5C-97BD-242DED451B17}" dt="2022-10-26T17:09:12.807" v="22" actId="14100"/>
          <ac:spMkLst>
            <pc:docMk/>
            <pc:sldMk cId="2094131863" sldId="1081"/>
            <ac:spMk id="2" creationId="{22BFCB8D-5DB3-1C41-A00E-9615A64E598D}"/>
          </ac:spMkLst>
        </pc:spChg>
      </pc:sldChg>
      <pc:sldChg chg="addSp modSp add">
        <pc:chgData name="Marek Hrkal" userId="8b39b60d-ce53-41aa-990b-557252e12282" providerId="ADAL" clId="{29C3E2B9-7BFB-4C5C-97BD-242DED451B17}" dt="2022-10-26T17:09:36.506" v="36"/>
        <pc:sldMkLst>
          <pc:docMk/>
          <pc:sldMk cId="3422323998" sldId="1082"/>
        </pc:sldMkLst>
        <pc:spChg chg="add mod">
          <ac:chgData name="Marek Hrkal" userId="8b39b60d-ce53-41aa-990b-557252e12282" providerId="ADAL" clId="{29C3E2B9-7BFB-4C5C-97BD-242DED451B17}" dt="2022-10-26T17:09:36.506" v="36"/>
          <ac:spMkLst>
            <pc:docMk/>
            <pc:sldMk cId="3422323998" sldId="1082"/>
            <ac:spMk id="2" creationId="{31B7DC01-BB1E-F09B-6409-BF105AE38DDA}"/>
          </ac:spMkLst>
        </pc:spChg>
      </pc:sldChg>
      <pc:sldChg chg="addSp modSp add mod">
        <pc:chgData name="Marek Hrkal" userId="8b39b60d-ce53-41aa-990b-557252e12282" providerId="ADAL" clId="{29C3E2B9-7BFB-4C5C-97BD-242DED451B17}" dt="2022-10-26T17:11:14.392" v="47" actId="732"/>
        <pc:sldMkLst>
          <pc:docMk/>
          <pc:sldMk cId="1658242900" sldId="1083"/>
        </pc:sldMkLst>
        <pc:spChg chg="add mod">
          <ac:chgData name="Marek Hrkal" userId="8b39b60d-ce53-41aa-990b-557252e12282" providerId="ADAL" clId="{29C3E2B9-7BFB-4C5C-97BD-242DED451B17}" dt="2022-10-26T17:09:19.721" v="25"/>
          <ac:spMkLst>
            <pc:docMk/>
            <pc:sldMk cId="1658242900" sldId="1083"/>
            <ac:spMk id="2" creationId="{5AF5194E-6F74-DF88-1856-5A4E94251681}"/>
          </ac:spMkLst>
        </pc:spChg>
        <pc:picChg chg="mod modCrop">
          <ac:chgData name="Marek Hrkal" userId="8b39b60d-ce53-41aa-990b-557252e12282" providerId="ADAL" clId="{29C3E2B9-7BFB-4C5C-97BD-242DED451B17}" dt="2022-10-26T17:11:14.392" v="47" actId="732"/>
          <ac:picMkLst>
            <pc:docMk/>
            <pc:sldMk cId="1658242900" sldId="1083"/>
            <ac:picMk id="3" creationId="{28A16170-B6D2-1FAC-BFDA-75DF5ECB2FF8}"/>
          </ac:picMkLst>
        </pc:picChg>
      </pc:sldChg>
      <pc:sldChg chg="addSp modSp add">
        <pc:chgData name="Marek Hrkal" userId="8b39b60d-ce53-41aa-990b-557252e12282" providerId="ADAL" clId="{29C3E2B9-7BFB-4C5C-97BD-242DED451B17}" dt="2022-10-26T17:09:22.792" v="27"/>
        <pc:sldMkLst>
          <pc:docMk/>
          <pc:sldMk cId="3529609213" sldId="1084"/>
        </pc:sldMkLst>
        <pc:spChg chg="add mod">
          <ac:chgData name="Marek Hrkal" userId="8b39b60d-ce53-41aa-990b-557252e12282" providerId="ADAL" clId="{29C3E2B9-7BFB-4C5C-97BD-242DED451B17}" dt="2022-10-26T17:09:22.792" v="27"/>
          <ac:spMkLst>
            <pc:docMk/>
            <pc:sldMk cId="3529609213" sldId="1084"/>
            <ac:spMk id="2" creationId="{8C6995D3-98C3-F223-1A64-E7E5476939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FB9571F-7CDA-2286-BE73-8A7CD112F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46D634-F706-D0FC-136C-FC46320B4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08645-935F-4AD4-88EB-C16A697C971E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7FA7E1-DADF-7488-6257-6885B20CFC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D3BA1-D9C0-B372-8DAD-7B2DB3166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17DD-96B4-4653-A1F0-196EA70429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2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81AC-B0A5-4734-8B4F-CADD31077FE2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FBD5-B713-4C7C-B64C-341E1193C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8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7366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350"/>
            <a:ext cx="5881914" cy="1113125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855470"/>
            <a:ext cx="5881914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Jméno Příjmení | datum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0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E93F-7581-4853-895D-9366BA8EDA75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6E3390F8-F9B4-6418-5000-AB3487045A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2C5CF8CD-B69B-0C4A-19C0-56D0826F7E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3929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D90B72A9-1EB5-5C0D-078F-0C06FE5429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7373" y="1665288"/>
            <a:ext cx="3984627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0F495444-AD03-2655-52C1-D69B816D7A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5C907CA8-1AB7-C276-4CCC-E4A2D0EF80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3929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3" name="Zástupný text 20">
            <a:extLst>
              <a:ext uri="{FF2B5EF4-FFF2-40B4-BE49-F238E27FC236}">
                <a16:creationId xmlns:a16="http://schemas.microsoft.com/office/drawing/2014/main" id="{5DF99163-4735-6657-A88E-EE1AE079AA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7373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0AF472F-341B-EF02-6F52-5540AF9A19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871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843850-B5C7-9E1B-5A1B-DC928E48C0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929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2C66682B-356E-F1D1-DA31-A4CD5222F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7373" y="1655569"/>
            <a:ext cx="3984627" cy="45719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bg2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7888FA25-F0D1-B87C-86F0-53E0B0EF4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  <a:alpha val="78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5E5D2356-52D7-4F46-853A-816DE8FF2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44D97A-5642-382D-8E7E-9E9522F2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CBE159-ABBF-8F8F-F848-0CE78D49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60B98F-5FE5-45E6-8AA4-2700E53A3F6A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48CA7-964D-D137-E7F6-534904D9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044487-9103-5AF3-5AD4-1593DA14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5232BF5D-4D19-B3CA-F24B-8690FFD2C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15" y="1417638"/>
            <a:ext cx="792385" cy="490633"/>
          </a:xfrm>
          <a:custGeom>
            <a:avLst/>
            <a:gdLst>
              <a:gd name="connsiteX0" fmla="*/ 504254 w 792385"/>
              <a:gd name="connsiteY0" fmla="*/ 0 h 490633"/>
              <a:gd name="connsiteX1" fmla="*/ 792385 w 792385"/>
              <a:gd name="connsiteY1" fmla="*/ 0 h 490633"/>
              <a:gd name="connsiteX2" fmla="*/ 582168 w 792385"/>
              <a:gd name="connsiteY2" fmla="*/ 490633 h 490633"/>
              <a:gd name="connsiteX3" fmla="*/ 393287 w 792385"/>
              <a:gd name="connsiteY3" fmla="*/ 490633 h 490633"/>
              <a:gd name="connsiteX4" fmla="*/ 110966 w 792385"/>
              <a:gd name="connsiteY4" fmla="*/ 0 h 490633"/>
              <a:gd name="connsiteX5" fmla="*/ 397097 w 792385"/>
              <a:gd name="connsiteY5" fmla="*/ 0 h 490633"/>
              <a:gd name="connsiteX6" fmla="*/ 186881 w 792385"/>
              <a:gd name="connsiteY6" fmla="*/ 490633 h 490633"/>
              <a:gd name="connsiteX7" fmla="*/ 0 w 792385"/>
              <a:gd name="connsiteY7" fmla="*/ 490633 h 49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385" h="490633">
                <a:moveTo>
                  <a:pt x="504254" y="0"/>
                </a:moveTo>
                <a:lnTo>
                  <a:pt x="792385" y="0"/>
                </a:lnTo>
                <a:lnTo>
                  <a:pt x="582168" y="490633"/>
                </a:lnTo>
                <a:lnTo>
                  <a:pt x="393287" y="490633"/>
                </a:lnTo>
                <a:close/>
                <a:moveTo>
                  <a:pt x="110966" y="0"/>
                </a:moveTo>
                <a:lnTo>
                  <a:pt x="397097" y="0"/>
                </a:lnTo>
                <a:lnTo>
                  <a:pt x="186881" y="490633"/>
                </a:lnTo>
                <a:lnTo>
                  <a:pt x="0" y="490633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2700000" scaled="1"/>
            <a:tileRect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8">
            <a:extLst>
              <a:ext uri="{FF2B5EF4-FFF2-40B4-BE49-F238E27FC236}">
                <a16:creationId xmlns:a16="http://schemas.microsoft.com/office/drawing/2014/main" id="{19930EE8-DF80-2993-4664-B37A848D8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7500" y="552500"/>
            <a:ext cx="5524500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53AAF05-56A2-B411-F87C-5BF3FC60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65288"/>
            <a:ext cx="5350328" cy="946156"/>
          </a:xfrm>
        </p:spPr>
        <p:txBody>
          <a:bodyPr/>
          <a:lstStyle>
            <a:lvl1pPr>
              <a:defRPr b="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261AF1CD-4982-36C0-A99C-086C34ADF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3330" y="2859094"/>
            <a:ext cx="3505200" cy="33496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— Jméno Autora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946CF93-14DA-8A5C-5C15-7A5032CA8BFC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3106C8A-647E-FA65-6956-48ABA6029D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D29660-ED79-45BF-868A-865C342E4D35}" type="datetime1">
              <a:rPr lang="cs-CZ" smtClean="0"/>
              <a:t>26.10.2022</a:t>
            </a:fld>
            <a:endParaRPr lang="cs-CZ"/>
          </a:p>
        </p:txBody>
      </p:sp>
      <p:sp>
        <p:nvSpPr>
          <p:cNvPr id="24" name="Zástupný symbol pro zápatí 23">
            <a:extLst>
              <a:ext uri="{FF2B5EF4-FFF2-40B4-BE49-F238E27FC236}">
                <a16:creationId xmlns:a16="http://schemas.microsoft.com/office/drawing/2014/main" id="{6776D3BA-DCDD-979E-0500-6F41CE463B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25" name="Zástupný symbol pro číslo snímku 24">
            <a:extLst>
              <a:ext uri="{FF2B5EF4-FFF2-40B4-BE49-F238E27FC236}">
                <a16:creationId xmlns:a16="http://schemas.microsoft.com/office/drawing/2014/main" id="{BD4CD01A-4E9D-7A56-F73B-BC14CEE650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8CBDE935-CF93-F723-F437-49BCDEA7C8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7500" y="552500"/>
            <a:ext cx="5526000" cy="36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1032E-7FB5-D5CC-22D3-418636CCE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288"/>
            <a:ext cx="5077800" cy="45354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D29BD-5855-4C69-3D6C-B9F18987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1665286"/>
            <a:ext cx="5077800" cy="45354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7D697E-549E-0FAA-73BA-06112ED0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B99C-9713-4BDF-87E3-4C3F6BA150F2}" type="datetime1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C6E0C7-809F-FF1E-6BFE-B0A53634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07AEB8-6C5A-83FD-C99B-45F64150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FC93704-4F77-3855-8607-67A6C3DA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28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4BE84-F5BD-B794-BA70-F8B55486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65288"/>
            <a:ext cx="5076212" cy="401970"/>
          </a:xfrm>
          <a:gradFill flip="none" rotWithShape="1"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B6CE43-E215-E658-2D45-1F73D0A81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00" y="1665288"/>
            <a:ext cx="5079388" cy="401970"/>
          </a:xfrm>
          <a:gradFill>
            <a:gsLst>
              <a:gs pos="1000">
                <a:schemeClr val="bg2"/>
              </a:gs>
              <a:gs pos="100000">
                <a:schemeClr val="accent1"/>
              </a:gs>
            </a:gsLst>
            <a:lin ang="0" scaled="1"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BBBEC9-BB66-0E9E-0203-3CBC262E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6C3A-8878-4228-9C93-CE6778213EC5}" type="datetime1">
              <a:rPr lang="cs-CZ" smtClean="0"/>
              <a:t>26.10.2022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2EA96B-08C0-0A51-DF27-EB9481D3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693B76-2C5A-4ED4-042F-E8BB2E03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6165934-A42F-074E-3769-C11D8365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0E8793BA-5180-E0D2-CC97-929D9B1F57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229396"/>
            <a:ext cx="5077800" cy="397138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43822810-F4BE-8B6F-4DD1-FCEE63D39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2229394"/>
            <a:ext cx="5077800" cy="39713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36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C33A0-A063-2F35-54F7-5DEB5FB8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844CB4-A344-57FD-8848-746842C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A7CC-8271-442A-A664-8BC4B6479A0D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3D110F-9888-D113-52E2-E7A08083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C25A7D-75CC-ED34-EDAE-540542B5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1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9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délník 63">
            <a:extLst>
              <a:ext uri="{FF2B5EF4-FFF2-40B4-BE49-F238E27FC236}">
                <a16:creationId xmlns:a16="http://schemas.microsoft.com/office/drawing/2014/main" id="{440EB889-4F2E-C16D-E421-EE120F7CA4BE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CD1943-EE10-4910-85B8-5EB833A04812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002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01</a:t>
            </a:r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05807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02</a:t>
            </a:r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159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03</a:t>
            </a:r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37378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04</a:t>
            </a:r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7366000" cy="6858000"/>
          </a:xfrm>
          <a:gradFill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585"/>
            <a:ext cx="5881914" cy="559127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2B38EE5-6AE3-768F-645E-E69B059957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9788" y="4869463"/>
            <a:ext cx="2771019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6B2B8886-48A6-77D1-13B8-5E505917124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9788" y="5205711"/>
            <a:ext cx="2771019" cy="1692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44235033-40B9-044F-8D8D-9695577B59A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9788" y="5583416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2164F629-34DB-B310-39AA-DD81E8D108C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788" y="5864619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4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226E831-465D-3FFD-DB50-3111FB32CEA1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421A49-22DB-4C0A-BE9F-178D3F07B5E1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02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05807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159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37378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6" name="Zástupný text 56">
            <a:extLst>
              <a:ext uri="{FF2B5EF4-FFF2-40B4-BE49-F238E27FC236}">
                <a16:creationId xmlns:a16="http://schemas.microsoft.com/office/drawing/2014/main" id="{C95F7BAB-3395-8EBF-0BBD-69BF284842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002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Zástupný text 56">
            <a:extLst>
              <a:ext uri="{FF2B5EF4-FFF2-40B4-BE49-F238E27FC236}">
                <a16:creationId xmlns:a16="http://schemas.microsoft.com/office/drawing/2014/main" id="{7577F6B5-DA76-3EAB-1835-9794EE12356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05807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text 56">
            <a:extLst>
              <a:ext uri="{FF2B5EF4-FFF2-40B4-BE49-F238E27FC236}">
                <a16:creationId xmlns:a16="http://schemas.microsoft.com/office/drawing/2014/main" id="{DF9A0606-B9A3-951E-B0E2-A81859F047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159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6">
            <a:extLst>
              <a:ext uri="{FF2B5EF4-FFF2-40B4-BE49-F238E27FC236}">
                <a16:creationId xmlns:a16="http://schemas.microsoft.com/office/drawing/2014/main" id="{5FC9D054-B3B2-C31D-BFBC-CC47D1FA2EB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37378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Zástupný text 38">
            <a:extLst>
              <a:ext uri="{FF2B5EF4-FFF2-40B4-BE49-F238E27FC236}">
                <a16:creationId xmlns:a16="http://schemas.microsoft.com/office/drawing/2014/main" id="{1D31231C-A7FD-B4E2-DCE0-F59CDA9997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6536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1" name="Zástupný text 41">
            <a:extLst>
              <a:ext uri="{FF2B5EF4-FFF2-40B4-BE49-F238E27FC236}">
                <a16:creationId xmlns:a16="http://schemas.microsoft.com/office/drawing/2014/main" id="{6A30D196-D9D4-45D8-A4B2-32D42A6C0D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6536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2" name="Zástupný text 38">
            <a:extLst>
              <a:ext uri="{FF2B5EF4-FFF2-40B4-BE49-F238E27FC236}">
                <a16:creationId xmlns:a16="http://schemas.microsoft.com/office/drawing/2014/main" id="{7F8CAD28-EB3A-0D3B-A896-3B4DECA4E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323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text 41">
            <a:extLst>
              <a:ext uri="{FF2B5EF4-FFF2-40B4-BE49-F238E27FC236}">
                <a16:creationId xmlns:a16="http://schemas.microsoft.com/office/drawing/2014/main" id="{B40E6558-0582-D421-76CE-1F12CC68DD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323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5" name="Zástupný text 38">
            <a:extLst>
              <a:ext uri="{FF2B5EF4-FFF2-40B4-BE49-F238E27FC236}">
                <a16:creationId xmlns:a16="http://schemas.microsoft.com/office/drawing/2014/main" id="{27FD87CC-8382-7A95-057C-B24E7DDE41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965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6" name="Zástupný text 41">
            <a:extLst>
              <a:ext uri="{FF2B5EF4-FFF2-40B4-BE49-F238E27FC236}">
                <a16:creationId xmlns:a16="http://schemas.microsoft.com/office/drawing/2014/main" id="{2346EC2F-4BCB-C9A9-C931-1D1849F9A9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65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7" name="Zástupný text 38">
            <a:extLst>
              <a:ext uri="{FF2B5EF4-FFF2-40B4-BE49-F238E27FC236}">
                <a16:creationId xmlns:a16="http://schemas.microsoft.com/office/drawing/2014/main" id="{23E16C4B-5B89-FBF2-CC11-CF5D40910F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6389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Zástupný text 41">
            <a:extLst>
              <a:ext uri="{FF2B5EF4-FFF2-40B4-BE49-F238E27FC236}">
                <a16:creationId xmlns:a16="http://schemas.microsoft.com/office/drawing/2014/main" id="{ACB66212-376F-B3D5-E0EB-2D48D9F670B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6389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5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4115-2972-4863-9898-3D7BA44C4FCA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9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EDCA-9291-44E5-AA98-79B0A9532C5E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6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5" y="1665289"/>
            <a:ext cx="5712027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FDBE-A639-40A7-BE64-905BF2CAF22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FE9D-C554-4DA0-8825-917FE3DE2B53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0014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6" y="1665289"/>
            <a:ext cx="571202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840-E2A4-4307-9CC9-F7B13984262C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483476"/>
            <a:ext cx="5256213" cy="153888"/>
          </a:xfrm>
        </p:spPr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7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501"/>
            <a:ext cx="437385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437385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37A-D29A-4459-B6C1-435C8FABB11B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2056" y="552501"/>
            <a:ext cx="6439944" cy="2593798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2056" y="3247900"/>
            <a:ext cx="2390458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0" name="Zástupný symbol obrázku 8">
            <a:extLst>
              <a:ext uri="{FF2B5EF4-FFF2-40B4-BE49-F238E27FC236}">
                <a16:creationId xmlns:a16="http://schemas.microsoft.com/office/drawing/2014/main" id="{A9A1EA49-2F59-C357-4D27-229BE00053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314" y="3247900"/>
            <a:ext cx="3944686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F69EF4-70C9-4234-E776-C86F84BF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FBF25D-0C94-2499-1937-5E2EE93E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5289"/>
            <a:ext cx="10515600" cy="4535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4F0AD7-7266-A9E9-C8D0-6481CC62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0914" y="6483476"/>
            <a:ext cx="101962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FA4275C2-F89F-468B-9CD2-2F4A7AFFB1E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46944-E17C-C070-7EFE-5BD496985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483476"/>
            <a:ext cx="525621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AA8A47-7215-97C2-3E48-B6DBAA5B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28" y="6483476"/>
            <a:ext cx="83457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4A1CD46-05F0-CD5A-C07B-81A4574A3CB5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50" r:id="rId4"/>
    <p:sldLayoutId id="2147483658" r:id="rId5"/>
    <p:sldLayoutId id="2147483666" r:id="rId6"/>
    <p:sldLayoutId id="2147483659" r:id="rId7"/>
    <p:sldLayoutId id="2147483671" r:id="rId8"/>
    <p:sldLayoutId id="2147483660" r:id="rId9"/>
    <p:sldLayoutId id="2147483665" r:id="rId10"/>
    <p:sldLayoutId id="2147483651" r:id="rId11"/>
    <p:sldLayoutId id="2147483667" r:id="rId12"/>
    <p:sldLayoutId id="2147483668" r:id="rId13"/>
    <p:sldLayoutId id="2147483661" r:id="rId14"/>
    <p:sldLayoutId id="2147483663" r:id="rId15"/>
    <p:sldLayoutId id="2147483652" r:id="rId16"/>
    <p:sldLayoutId id="2147483653" r:id="rId17"/>
    <p:sldLayoutId id="2147483654" r:id="rId18"/>
    <p:sldLayoutId id="2147483655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500"/>
        </a:spcAft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5200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Clr>
          <a:schemeClr val="bg2"/>
        </a:buClr>
        <a:buFont typeface="Poppins Regular" panose="00000500000000000000" pitchFamily="2" charset="-18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4000"/>
        </a:lnSpc>
        <a:spcBef>
          <a:spcPts val="500"/>
        </a:spcBef>
        <a:spcAft>
          <a:spcPts val="2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3376652-D618-B80E-BA2E-494F1CA4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22753A6F-2869-0F6F-AAD3-2C3C2E99CAB3}"/>
              </a:ext>
            </a:extLst>
          </p:cNvPr>
          <p:cNvSpPr/>
          <p:nvPr/>
        </p:nvSpPr>
        <p:spPr>
          <a:xfrm>
            <a:off x="-872837" y="3067396"/>
            <a:ext cx="9335194" cy="269332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0A600D9-A84C-F6F1-10FC-DD25B6F5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47" y="3919154"/>
            <a:ext cx="10515600" cy="946156"/>
          </a:xfrm>
        </p:spPr>
        <p:txBody>
          <a:bodyPr/>
          <a:lstStyle/>
          <a:p>
            <a: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  <a:t>Lorem ipsum dolor sit amet, </a:t>
            </a:r>
            <a:b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</a:br>
            <a: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  <a:t>consectetuer adipiscing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8220157-3D14-EB88-A2D0-988DC2616B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215" y="798022"/>
            <a:ext cx="4575030" cy="4887884"/>
          </a:xfrm>
          <a:prstGeom prst="rect">
            <a:avLst/>
          </a:prstGeom>
          <a:effectLst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EA0E81A-6134-A581-DEBF-B5843085B674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EFEKTU</a:t>
            </a:r>
          </a:p>
        </p:txBody>
      </p:sp>
    </p:spTree>
    <p:extLst>
      <p:ext uri="{BB962C8B-B14F-4D97-AF65-F5344CB8AC3E}">
        <p14:creationId xmlns:p14="http://schemas.microsoft.com/office/powerpoint/2010/main" val="8297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3376652-D618-B80E-BA2E-494F1CA4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22753A6F-2869-0F6F-AAD3-2C3C2E99CAB3}"/>
              </a:ext>
            </a:extLst>
          </p:cNvPr>
          <p:cNvSpPr/>
          <p:nvPr/>
        </p:nvSpPr>
        <p:spPr>
          <a:xfrm>
            <a:off x="-872837" y="3067396"/>
            <a:ext cx="9335194" cy="269332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0A600D9-A84C-F6F1-10FC-DD25B6F5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47" y="3919154"/>
            <a:ext cx="10515600" cy="946156"/>
          </a:xfrm>
        </p:spPr>
        <p:txBody>
          <a:bodyPr/>
          <a:lstStyle/>
          <a:p>
            <a: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  <a:t>Lorem ipsum dolor sit amet, </a:t>
            </a:r>
            <a:b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</a:br>
            <a: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  <a:t>consectetuer adipiscing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8220157-3D14-EB88-A2D0-988DC2616B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215" y="798022"/>
            <a:ext cx="4575030" cy="48878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36000"/>
              </a:prstClr>
            </a:outerShdw>
          </a:effec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2BFCB8D-5DB3-1C41-A00E-9615A64E598D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EFEKTEM</a:t>
            </a:r>
          </a:p>
        </p:txBody>
      </p:sp>
    </p:spTree>
    <p:extLst>
      <p:ext uri="{BB962C8B-B14F-4D97-AF65-F5344CB8AC3E}">
        <p14:creationId xmlns:p14="http://schemas.microsoft.com/office/powerpoint/2010/main" val="20941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>
            <a:extLst>
              <a:ext uri="{FF2B5EF4-FFF2-40B4-BE49-F238E27FC236}">
                <a16:creationId xmlns:a16="http://schemas.microsoft.com/office/drawing/2014/main" id="{BF704AAC-1328-D3D6-9E61-CF3CDAEF0E78}"/>
              </a:ext>
            </a:extLst>
          </p:cNvPr>
          <p:cNvSpPr/>
          <p:nvPr/>
        </p:nvSpPr>
        <p:spPr>
          <a:xfrm>
            <a:off x="-1" y="3243943"/>
            <a:ext cx="12192001" cy="3614058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E22B539B-4D75-2ACA-FA34-C454575BC3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421" y="1871270"/>
            <a:ext cx="5265967" cy="2962106"/>
          </a:xfrm>
          <a:prstGeom prst="rect">
            <a:avLst/>
          </a:prstGeom>
          <a:effectLst/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EA395A8-F0B5-FC94-46C8-6FB2CFDAD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784" y="1630318"/>
            <a:ext cx="6262285" cy="3522888"/>
          </a:xfrm>
          <a:prstGeom prst="rect">
            <a:avLst/>
          </a:prstGeom>
          <a:effectLst/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FC4131D7-81A9-032D-CF53-0B69326D2E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07" y="1488348"/>
            <a:ext cx="6514652" cy="3664858"/>
          </a:xfrm>
          <a:prstGeom prst="rect">
            <a:avLst/>
          </a:prstGeom>
          <a:effectLst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1B7DC01-BB1E-F09B-6409-BF105AE38DDA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EFEKTU</a:t>
            </a:r>
          </a:p>
        </p:txBody>
      </p:sp>
    </p:spTree>
    <p:extLst>
      <p:ext uri="{BB962C8B-B14F-4D97-AF65-F5344CB8AC3E}">
        <p14:creationId xmlns:p14="http://schemas.microsoft.com/office/powerpoint/2010/main" val="34223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>
            <a:extLst>
              <a:ext uri="{FF2B5EF4-FFF2-40B4-BE49-F238E27FC236}">
                <a16:creationId xmlns:a16="http://schemas.microsoft.com/office/drawing/2014/main" id="{BF704AAC-1328-D3D6-9E61-CF3CDAEF0E78}"/>
              </a:ext>
            </a:extLst>
          </p:cNvPr>
          <p:cNvSpPr/>
          <p:nvPr/>
        </p:nvSpPr>
        <p:spPr>
          <a:xfrm>
            <a:off x="-1" y="3243943"/>
            <a:ext cx="12192001" cy="3614058"/>
          </a:xfrm>
          <a:prstGeom prst="rect">
            <a:avLst/>
          </a:prstGeom>
          <a:gradFill flip="none" rotWithShape="1">
            <a:gsLst>
              <a:gs pos="2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E22B539B-4D75-2ACA-FA34-C454575BC3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421" y="1871270"/>
            <a:ext cx="5265967" cy="296210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LeftFacing" fov="2400000">
              <a:rot lat="487347" lon="2067641" rev="21594000"/>
            </a:camera>
            <a:lightRig rig="threePt" dir="t"/>
          </a:scene3d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CEA395A8-F0B5-FC94-46C8-6FB2CFDAD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784" y="1630318"/>
            <a:ext cx="6262285" cy="35228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LeftFacing" fov="2400000">
              <a:rot lat="487347" lon="2067641" rev="21594000"/>
            </a:camera>
            <a:lightRig rig="threePt" dir="t"/>
          </a:scene3d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FC4131D7-81A9-032D-CF53-0B69326D2E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07" y="1488348"/>
            <a:ext cx="6514652" cy="366485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HeroicExtremeLeftFacing" fov="2400000">
              <a:rot lat="487347" lon="2067641" rev="21594000"/>
            </a:camera>
            <a:lightRig rig="threePt" dir="t"/>
          </a:scene3d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0F484F-DB05-AFA4-55C6-41E95FD2FCA4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EFEKTEM</a:t>
            </a:r>
          </a:p>
        </p:txBody>
      </p:sp>
    </p:spTree>
    <p:extLst>
      <p:ext uri="{BB962C8B-B14F-4D97-AF65-F5344CB8AC3E}">
        <p14:creationId xmlns:p14="http://schemas.microsoft.com/office/powerpoint/2010/main" val="31155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A16170-B6D2-1FAC-BFDA-75DF5ECB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4" b="9346"/>
          <a:stretch/>
        </p:blipFill>
        <p:spPr>
          <a:xfrm>
            <a:off x="0" y="-4789"/>
            <a:ext cx="12825152" cy="686278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C443988-B4E3-FB7D-E91D-C99F049B90E7}"/>
              </a:ext>
            </a:extLst>
          </p:cNvPr>
          <p:cNvSpPr/>
          <p:nvPr/>
        </p:nvSpPr>
        <p:spPr>
          <a:xfrm>
            <a:off x="-872837" y="-99754"/>
            <a:ext cx="9335194" cy="269332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0A600D9-A84C-F6F1-10FC-DD25B6F5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47" y="752004"/>
            <a:ext cx="10515600" cy="946156"/>
          </a:xfrm>
        </p:spPr>
        <p:txBody>
          <a:bodyPr/>
          <a:lstStyle/>
          <a:p>
            <a: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  <a:t>Lorem ipsum dolor sit amet, </a:t>
            </a:r>
            <a:b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</a:br>
            <a: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  <a:t>consectetuer adipiscing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08D705-B948-EB5E-6303-E4205BDAB4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523" y="2380139"/>
            <a:ext cx="1132895" cy="41723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B182C70-5C5F-D39F-912D-35213CFBFC9F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EFEKTU</a:t>
            </a:r>
          </a:p>
        </p:txBody>
      </p:sp>
    </p:spTree>
    <p:extLst>
      <p:ext uri="{BB962C8B-B14F-4D97-AF65-F5344CB8AC3E}">
        <p14:creationId xmlns:p14="http://schemas.microsoft.com/office/powerpoint/2010/main" val="27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A16170-B6D2-1FAC-BFDA-75DF5ECB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4" b="9346"/>
          <a:stretch/>
        </p:blipFill>
        <p:spPr>
          <a:xfrm>
            <a:off x="0" y="-4789"/>
            <a:ext cx="12825152" cy="6862789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22753A6F-2869-0F6F-AAD3-2C3C2E99CAB3}"/>
              </a:ext>
            </a:extLst>
          </p:cNvPr>
          <p:cNvSpPr/>
          <p:nvPr/>
        </p:nvSpPr>
        <p:spPr>
          <a:xfrm>
            <a:off x="-872837" y="-99754"/>
            <a:ext cx="9335194" cy="2693322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>
            <a:softEdge rad="1104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 err="1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0A600D9-A84C-F6F1-10FC-DD25B6F5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47" y="752004"/>
            <a:ext cx="10515600" cy="946156"/>
          </a:xfrm>
        </p:spPr>
        <p:txBody>
          <a:bodyPr/>
          <a:lstStyle/>
          <a:p>
            <a: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  <a:t>Lorem ipsum dolor sit amet, </a:t>
            </a:r>
            <a:b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</a:br>
            <a:r>
              <a:rPr lang="en-GB" noProof="1">
                <a:solidFill>
                  <a:schemeClr val="bg1"/>
                </a:solidFill>
                <a:effectLst>
                  <a:outerShdw blurRad="165100" algn="ctr" rotWithShape="0">
                    <a:prstClr val="black">
                      <a:alpha val="36000"/>
                    </a:prstClr>
                  </a:outerShdw>
                </a:effectLst>
              </a:rPr>
              <a:t>consectetuer adipiscing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08D705-B948-EB5E-6303-E4205BDAB4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523" y="2380139"/>
            <a:ext cx="1132895" cy="41723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50800" stA="35000" endPos="55000" dir="5400000" sy="-100000" algn="bl" rotWithShape="0"/>
          </a:effec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AF5194E-6F74-DF88-1856-5A4E94251681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EFEKTEM</a:t>
            </a:r>
          </a:p>
        </p:txBody>
      </p:sp>
    </p:spTree>
    <p:extLst>
      <p:ext uri="{BB962C8B-B14F-4D97-AF65-F5344CB8AC3E}">
        <p14:creationId xmlns:p14="http://schemas.microsoft.com/office/powerpoint/2010/main" val="16582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FB81678F-653D-1B6B-7DF3-C0A4C3140BA7}"/>
              </a:ext>
            </a:extLst>
          </p:cNvPr>
          <p:cNvSpPr/>
          <p:nvPr/>
        </p:nvSpPr>
        <p:spPr>
          <a:xfrm>
            <a:off x="4710034" y="1164837"/>
            <a:ext cx="2771932" cy="914400"/>
          </a:xfrm>
          <a:prstGeom prst="roundRect">
            <a:avLst>
              <a:gd name="adj" fmla="val 23016"/>
            </a:avLst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START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9101FCA-32D9-FDBC-0DF4-364B0EDC9278}"/>
              </a:ext>
            </a:extLst>
          </p:cNvPr>
          <p:cNvSpPr/>
          <p:nvPr/>
        </p:nvSpPr>
        <p:spPr>
          <a:xfrm>
            <a:off x="1347452" y="2833688"/>
            <a:ext cx="2286216" cy="2286213"/>
          </a:xfrm>
          <a:prstGeom prst="ellipse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>
              <a:lnSpc>
                <a:spcPct val="114000"/>
              </a:lnSpc>
              <a:spcAft>
                <a:spcPts val="500"/>
              </a:spcAft>
              <a:buClr>
                <a:schemeClr val="accent3"/>
              </a:buClr>
            </a:pPr>
            <a:r>
              <a:rPr lang="sl-SI" sz="8000" dirty="0">
                <a:sym typeface="Wingdings 3" panose="05040102010807070707" pitchFamily="18" charset="2"/>
              </a:rPr>
              <a:t></a:t>
            </a:r>
            <a:endParaRPr lang="sl-SI" sz="8000" dirty="0"/>
          </a:p>
        </p:txBody>
      </p:sp>
      <p:sp>
        <p:nvSpPr>
          <p:cNvPr id="21" name="Ovál 15">
            <a:extLst>
              <a:ext uri="{FF2B5EF4-FFF2-40B4-BE49-F238E27FC236}">
                <a16:creationId xmlns:a16="http://schemas.microsoft.com/office/drawing/2014/main" id="{8F730396-4B6F-08FC-3A29-C91FB295E150}"/>
              </a:ext>
            </a:extLst>
          </p:cNvPr>
          <p:cNvSpPr/>
          <p:nvPr/>
        </p:nvSpPr>
        <p:spPr>
          <a:xfrm>
            <a:off x="4952892" y="2833688"/>
            <a:ext cx="2286216" cy="2286213"/>
          </a:xfrm>
          <a:prstGeom prst="ellipse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14000"/>
              </a:lnSpc>
              <a:spcAft>
                <a:spcPts val="500"/>
              </a:spcAft>
              <a:buClr>
                <a:schemeClr val="accent3"/>
              </a:buClr>
            </a:pPr>
            <a:r>
              <a:rPr lang="sl-SI" sz="8000" dirty="0">
                <a:sym typeface="Wingdings" panose="05000000000000000000" pitchFamily="2" charset="2"/>
              </a:rPr>
              <a:t></a:t>
            </a:r>
            <a:endParaRPr lang="sl-SI" sz="8000" dirty="0"/>
          </a:p>
        </p:txBody>
      </p:sp>
      <p:sp>
        <p:nvSpPr>
          <p:cNvPr id="22" name="Ovál 15">
            <a:extLst>
              <a:ext uri="{FF2B5EF4-FFF2-40B4-BE49-F238E27FC236}">
                <a16:creationId xmlns:a16="http://schemas.microsoft.com/office/drawing/2014/main" id="{D4B22A63-7F33-1AA9-66ED-E20E99E52B52}"/>
              </a:ext>
            </a:extLst>
          </p:cNvPr>
          <p:cNvSpPr/>
          <p:nvPr/>
        </p:nvSpPr>
        <p:spPr>
          <a:xfrm>
            <a:off x="8558332" y="2833688"/>
            <a:ext cx="2286216" cy="2286213"/>
          </a:xfrm>
          <a:prstGeom prst="ellipse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14000"/>
              </a:lnSpc>
              <a:spcAft>
                <a:spcPts val="500"/>
              </a:spcAft>
              <a:buClr>
                <a:schemeClr val="accent3"/>
              </a:buClr>
            </a:pPr>
            <a:r>
              <a:rPr lang="sl-SI" sz="8000" dirty="0">
                <a:sym typeface="Wingdings 3" panose="05040102010807070707" pitchFamily="18" charset="2"/>
              </a:rPr>
              <a:t></a:t>
            </a:r>
            <a:endParaRPr lang="sl-SI" sz="8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C29CD38-4567-8724-958C-09DB443807AC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EFEKTU</a:t>
            </a:r>
          </a:p>
        </p:txBody>
      </p:sp>
    </p:spTree>
    <p:extLst>
      <p:ext uri="{BB962C8B-B14F-4D97-AF65-F5344CB8AC3E}">
        <p14:creationId xmlns:p14="http://schemas.microsoft.com/office/powerpoint/2010/main" val="31049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FB81678F-653D-1B6B-7DF3-C0A4C3140BA7}"/>
              </a:ext>
            </a:extLst>
          </p:cNvPr>
          <p:cNvSpPr/>
          <p:nvPr/>
        </p:nvSpPr>
        <p:spPr>
          <a:xfrm>
            <a:off x="4710034" y="1164837"/>
            <a:ext cx="2771932" cy="914400"/>
          </a:xfrm>
          <a:prstGeom prst="roundRect">
            <a:avLst>
              <a:gd name="adj" fmla="val 23016"/>
            </a:avLst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START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9101FCA-32D9-FDBC-0DF4-364B0EDC9278}"/>
              </a:ext>
            </a:extLst>
          </p:cNvPr>
          <p:cNvSpPr/>
          <p:nvPr/>
        </p:nvSpPr>
        <p:spPr>
          <a:xfrm>
            <a:off x="1347452" y="2833688"/>
            <a:ext cx="2286216" cy="2286213"/>
          </a:xfrm>
          <a:prstGeom prst="ellipse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  <a:scene3d>
            <a:camera prst="perspectiveRelaxedModerately"/>
            <a:lightRig rig="twoPt" dir="t"/>
          </a:scene3d>
          <a:sp3d extrusionH="546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pPr algn="ctr">
              <a:lnSpc>
                <a:spcPct val="114000"/>
              </a:lnSpc>
              <a:spcAft>
                <a:spcPts val="500"/>
              </a:spcAft>
              <a:buClr>
                <a:schemeClr val="accent3"/>
              </a:buClr>
            </a:pPr>
            <a:r>
              <a:rPr lang="sl-SI" sz="8000" dirty="0">
                <a:sym typeface="Wingdings 3" panose="05040102010807070707" pitchFamily="18" charset="2"/>
              </a:rPr>
              <a:t></a:t>
            </a:r>
            <a:endParaRPr lang="sl-SI" sz="8000" dirty="0"/>
          </a:p>
        </p:txBody>
      </p:sp>
      <p:sp>
        <p:nvSpPr>
          <p:cNvPr id="21" name="Ovál 15">
            <a:extLst>
              <a:ext uri="{FF2B5EF4-FFF2-40B4-BE49-F238E27FC236}">
                <a16:creationId xmlns:a16="http://schemas.microsoft.com/office/drawing/2014/main" id="{8F730396-4B6F-08FC-3A29-C91FB295E150}"/>
              </a:ext>
            </a:extLst>
          </p:cNvPr>
          <p:cNvSpPr/>
          <p:nvPr/>
        </p:nvSpPr>
        <p:spPr>
          <a:xfrm>
            <a:off x="4952892" y="2833688"/>
            <a:ext cx="2286216" cy="2286213"/>
          </a:xfrm>
          <a:prstGeom prst="ellipse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  <a:scene3d>
            <a:camera prst="perspectiveRelaxedModerately"/>
            <a:lightRig rig="twoPt" dir="t"/>
          </a:scene3d>
          <a:sp3d extrusionH="546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14000"/>
              </a:lnSpc>
              <a:spcAft>
                <a:spcPts val="500"/>
              </a:spcAft>
              <a:buClr>
                <a:schemeClr val="accent3"/>
              </a:buClr>
            </a:pPr>
            <a:r>
              <a:rPr lang="sl-SI" sz="8000" dirty="0">
                <a:sym typeface="Wingdings" panose="05000000000000000000" pitchFamily="2" charset="2"/>
              </a:rPr>
              <a:t></a:t>
            </a:r>
            <a:endParaRPr lang="sl-SI" sz="8000" dirty="0"/>
          </a:p>
        </p:txBody>
      </p:sp>
      <p:sp>
        <p:nvSpPr>
          <p:cNvPr id="22" name="Ovál 15">
            <a:extLst>
              <a:ext uri="{FF2B5EF4-FFF2-40B4-BE49-F238E27FC236}">
                <a16:creationId xmlns:a16="http://schemas.microsoft.com/office/drawing/2014/main" id="{D4B22A63-7F33-1AA9-66ED-E20E99E52B52}"/>
              </a:ext>
            </a:extLst>
          </p:cNvPr>
          <p:cNvSpPr/>
          <p:nvPr/>
        </p:nvSpPr>
        <p:spPr>
          <a:xfrm>
            <a:off x="8558332" y="2833688"/>
            <a:ext cx="2286216" cy="2286213"/>
          </a:xfrm>
          <a:prstGeom prst="ellipse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  <a:scene3d>
            <a:camera prst="perspectiveRelaxedModerately"/>
            <a:lightRig rig="twoPt" dir="t"/>
          </a:scene3d>
          <a:sp3d extrusionH="546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14000"/>
              </a:lnSpc>
              <a:spcAft>
                <a:spcPts val="500"/>
              </a:spcAft>
              <a:buClr>
                <a:schemeClr val="accent3"/>
              </a:buClr>
            </a:pPr>
            <a:r>
              <a:rPr lang="sl-SI" sz="8000" dirty="0">
                <a:sym typeface="Wingdings 3" panose="05040102010807070707" pitchFamily="18" charset="2"/>
              </a:rPr>
              <a:t></a:t>
            </a:r>
            <a:endParaRPr lang="sl-SI" sz="8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C6995D3-98C3-F223-1A64-E7E547693986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EFEKTEM</a:t>
            </a:r>
          </a:p>
        </p:txBody>
      </p:sp>
    </p:spTree>
    <p:extLst>
      <p:ext uri="{BB962C8B-B14F-4D97-AF65-F5344CB8AC3E}">
        <p14:creationId xmlns:p14="http://schemas.microsoft.com/office/powerpoint/2010/main" val="35296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lečnost | Šablona Prezenta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2000">
              <a:schemeClr val="accent2"/>
            </a:gs>
            <a:gs pos="100000">
              <a:schemeClr val="accent3"/>
            </a:gs>
          </a:gsLst>
          <a:lin ang="2700000" scaled="1"/>
        </a:gradFill>
        <a:ln>
          <a:noFill/>
        </a:ln>
      </a:spPr>
      <a:bodyPr rtlCol="0" anchor="ctr"/>
      <a:lstStyle>
        <a:defPPr algn="ctr">
          <a:defRPr sz="20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lnSpc>
            <a:spcPct val="114000"/>
          </a:lnSpc>
          <a:spcAft>
            <a:spcPts val="500"/>
          </a:spcAft>
          <a:buClr>
            <a:schemeClr val="accent3"/>
          </a:buClr>
          <a:buFont typeface="Wingdings" panose="05000000000000000000" pitchFamily="2" charset="2"/>
          <a:buChar char="§"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60</Words>
  <Application>Microsoft Office PowerPoint</Application>
  <PresentationFormat>Širokoúhlá obrazovka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Poppins Semibold</vt:lpstr>
      <vt:lpstr>Arial</vt:lpstr>
      <vt:lpstr>Poppins Regular</vt:lpstr>
      <vt:lpstr>Wingdings</vt:lpstr>
      <vt:lpstr>Společnost | Šablona Prezentace</vt:lpstr>
      <vt:lpstr>Lorem ipsum dolor sit amet,  consectetuer adipiscing</vt:lpstr>
      <vt:lpstr>Lorem ipsum dolor sit amet,  consectetuer adipiscing</vt:lpstr>
      <vt:lpstr>Prezentace aplikace PowerPoint</vt:lpstr>
      <vt:lpstr>Prezentace aplikace PowerPoint</vt:lpstr>
      <vt:lpstr>Lorem ipsum dolor sit amet,  consectetuer adipiscing</vt:lpstr>
      <vt:lpstr>Lorem ipsum dolor sit amet,  consectetuer adipiscing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Společnost</dc:title>
  <dc:creator>Marek Anděl</dc:creator>
  <cp:lastModifiedBy>Marek Hrkal</cp:lastModifiedBy>
  <cp:revision>2</cp:revision>
  <dcterms:created xsi:type="dcterms:W3CDTF">2022-07-12T08:52:37Z</dcterms:created>
  <dcterms:modified xsi:type="dcterms:W3CDTF">2022-10-26T17:23:24Z</dcterms:modified>
</cp:coreProperties>
</file>